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notesMasterIdLst>
    <p:notesMasterId r:id="rId26"/>
  </p:notesMasterIdLst>
  <p:handoutMasterIdLst>
    <p:handoutMasterId r:id="rId27"/>
  </p:handoutMasterIdLst>
  <p:sldIdLst>
    <p:sldId id="277" r:id="rId2"/>
    <p:sldId id="278" r:id="rId3"/>
    <p:sldId id="281" r:id="rId4"/>
    <p:sldId id="279" r:id="rId5"/>
    <p:sldId id="280" r:id="rId6"/>
    <p:sldId id="283" r:id="rId7"/>
    <p:sldId id="282" r:id="rId8"/>
    <p:sldId id="284" r:id="rId9"/>
    <p:sldId id="286" r:id="rId10"/>
    <p:sldId id="285" r:id="rId11"/>
    <p:sldId id="287" r:id="rId12"/>
    <p:sldId id="288" r:id="rId13"/>
    <p:sldId id="289" r:id="rId14"/>
    <p:sldId id="290" r:id="rId15"/>
    <p:sldId id="291" r:id="rId16"/>
    <p:sldId id="292" r:id="rId17"/>
    <p:sldId id="293" r:id="rId18"/>
    <p:sldId id="294" r:id="rId19"/>
    <p:sldId id="296" r:id="rId20"/>
    <p:sldId id="298" r:id="rId21"/>
    <p:sldId id="299" r:id="rId22"/>
    <p:sldId id="301" r:id="rId23"/>
    <p:sldId id="302" r:id="rId24"/>
    <p:sldId id="303" r:id="rId25"/>
  </p:sldIdLst>
  <p:sldSz cx="9144000" cy="6858000" type="screen4x3"/>
  <p:notesSz cx="7102475" cy="10233025"/>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p:cViewPr varScale="1">
        <p:scale>
          <a:sx n="99" d="100"/>
          <a:sy n="99" d="100"/>
        </p:scale>
        <p:origin x="1290" y="90"/>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64471C-C285-E589-37D6-919A12E16B32}"/>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eaLnBrk="1" fontAlgn="auto" hangingPunct="1">
              <a:spcBef>
                <a:spcPts val="0"/>
              </a:spcBef>
              <a:spcAft>
                <a:spcPts val="0"/>
              </a:spcAft>
              <a:defRPr sz="1300">
                <a:latin typeface="+mn-lt"/>
              </a:defRPr>
            </a:lvl1pPr>
          </a:lstStyle>
          <a:p>
            <a:pPr>
              <a:defRPr/>
            </a:pP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B934EDD-64E2-EEA1-5601-45730C3CF289}"/>
              </a:ext>
            </a:extLst>
          </p:cNvPr>
          <p:cNvSpPr>
            <a:spLocks noGrp="1"/>
          </p:cNvSpPr>
          <p:nvPr>
            <p:ph type="dt" sz="quarter" idx="1"/>
          </p:nvPr>
        </p:nvSpPr>
        <p:spPr>
          <a:xfrm>
            <a:off x="4022887" y="2"/>
            <a:ext cx="3078048" cy="510974"/>
          </a:xfrm>
          <a:prstGeom prst="rect">
            <a:avLst/>
          </a:prstGeom>
        </p:spPr>
        <p:txBody>
          <a:bodyPr vert="horz" lIns="93694" tIns="46847" rIns="93694" bIns="46847" rtlCol="0"/>
          <a:lstStyle>
            <a:lvl1pPr algn="r" eaLnBrk="1" fontAlgn="auto" hangingPunct="1">
              <a:spcBef>
                <a:spcPts val="0"/>
              </a:spcBef>
              <a:spcAft>
                <a:spcPts val="0"/>
              </a:spcAft>
              <a:defRPr sz="1300">
                <a:latin typeface="+mn-lt"/>
              </a:defRPr>
            </a:lvl1pPr>
          </a:lstStyle>
          <a:p>
            <a:pPr>
              <a:defRPr/>
            </a:pPr>
            <a:r>
              <a:rPr lang="en-US" sz="1000">
                <a:latin typeface="Arial" panose="020B0604020202020204" pitchFamily="34" charset="0"/>
                <a:cs typeface="Arial" panose="020B0604020202020204" pitchFamily="34" charset="0"/>
              </a:rPr>
              <a:t>10/26/2025 am</a:t>
            </a:r>
          </a:p>
        </p:txBody>
      </p:sp>
      <p:sp>
        <p:nvSpPr>
          <p:cNvPr id="4" name="Footer Placeholder 3">
            <a:extLst>
              <a:ext uri="{FF2B5EF4-FFF2-40B4-BE49-F238E27FC236}">
                <a16:creationId xmlns:a16="http://schemas.microsoft.com/office/drawing/2014/main" id="{2B09894B-2177-8CB4-5EAA-3C7F5D23EA42}"/>
              </a:ext>
            </a:extLst>
          </p:cNvPr>
          <p:cNvSpPr>
            <a:spLocks noGrp="1"/>
          </p:cNvSpPr>
          <p:nvPr>
            <p:ph type="ftr" sz="quarter" idx="2"/>
          </p:nvPr>
        </p:nvSpPr>
        <p:spPr>
          <a:xfrm>
            <a:off x="1" y="9720361"/>
            <a:ext cx="3078048" cy="510974"/>
          </a:xfrm>
          <a:prstGeom prst="rect">
            <a:avLst/>
          </a:prstGeom>
        </p:spPr>
        <p:txBody>
          <a:bodyPr vert="horz" lIns="93694" tIns="46847" rIns="93694" bIns="46847" rtlCol="0" anchor="b"/>
          <a:lstStyle>
            <a:lvl1pPr algn="l" eaLnBrk="1" fontAlgn="auto" hangingPunct="1">
              <a:spcBef>
                <a:spcPts val="0"/>
              </a:spcBef>
              <a:spcAft>
                <a:spcPts val="0"/>
              </a:spcAft>
              <a:defRPr sz="1300">
                <a:latin typeface="+mn-lt"/>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06DF1850-E352-6458-DEF7-E0F6C2E2815F}"/>
              </a:ext>
            </a:extLst>
          </p:cNvPr>
          <p:cNvSpPr>
            <a:spLocks noGrp="1"/>
          </p:cNvSpPr>
          <p:nvPr>
            <p:ph type="sldNum" sz="quarter" idx="3"/>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eaLnBrk="1" fontAlgn="auto" hangingPunct="1">
              <a:spcBef>
                <a:spcPts val="0"/>
              </a:spcBef>
              <a:spcAft>
                <a:spcPts val="0"/>
              </a:spcAft>
              <a:defRPr sz="1300">
                <a:latin typeface="Calibri" panose="020F0502020204030204" pitchFamily="34" charset="0"/>
              </a:defRPr>
            </a:lvl1pPr>
          </a:lstStyle>
          <a:p>
            <a:pPr>
              <a:defRPr/>
            </a:pPr>
            <a:fld id="{E89B1A6F-4FA2-4854-8115-F43C615285F5}" type="slidenum">
              <a:rPr lang="en-US" altLang="en-US" sz="1000">
                <a:latin typeface="Arial" panose="020B0604020202020204" pitchFamily="34" charset="0"/>
                <a:cs typeface="Arial" panose="020B0604020202020204" pitchFamily="34" charset="0"/>
              </a:rPr>
              <a:pPr>
                <a:defRPr/>
              </a:pPr>
              <a:t>‹#›</a:t>
            </a:fld>
            <a:endParaRPr lang="en-US" alt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DD8AF72-5316-F667-AA5B-4598C9FAE0FD}"/>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eaLnBrk="1" fontAlgn="auto" hangingPunct="1">
              <a:spcBef>
                <a:spcPts val="0"/>
              </a:spcBef>
              <a:spcAft>
                <a:spcPts val="0"/>
              </a:spcAft>
              <a:defRPr sz="1300">
                <a:latin typeface="+mn-lt"/>
              </a:defRPr>
            </a:lvl1pPr>
          </a:lstStyle>
          <a:p>
            <a:pPr>
              <a:defRPr/>
            </a:pPr>
            <a:r>
              <a:rPr lang="en-US"/>
              <a:t>Randy Childs</a:t>
            </a:r>
          </a:p>
        </p:txBody>
      </p:sp>
      <p:sp>
        <p:nvSpPr>
          <p:cNvPr id="3" name="Date Placeholder 2">
            <a:extLst>
              <a:ext uri="{FF2B5EF4-FFF2-40B4-BE49-F238E27FC236}">
                <a16:creationId xmlns:a16="http://schemas.microsoft.com/office/drawing/2014/main" id="{FA0CC0F5-D717-B16F-9023-CE8F344B6B81}"/>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eaLnBrk="1" fontAlgn="auto" hangingPunct="1">
              <a:spcBef>
                <a:spcPts val="0"/>
              </a:spcBef>
              <a:spcAft>
                <a:spcPts val="0"/>
              </a:spcAft>
              <a:defRPr sz="1300">
                <a:latin typeface="+mn-lt"/>
              </a:defRPr>
            </a:lvl1pPr>
          </a:lstStyle>
          <a:p>
            <a:pPr>
              <a:defRPr/>
            </a:pPr>
            <a:r>
              <a:rPr lang="en-US"/>
              <a:t>10/26/2025 am</a:t>
            </a:r>
          </a:p>
        </p:txBody>
      </p:sp>
      <p:sp>
        <p:nvSpPr>
          <p:cNvPr id="4" name="Slide Image Placeholder 3">
            <a:extLst>
              <a:ext uri="{FF2B5EF4-FFF2-40B4-BE49-F238E27FC236}">
                <a16:creationId xmlns:a16="http://schemas.microsoft.com/office/drawing/2014/main" id="{F00E4B08-40BA-DB26-C8A6-9044267A5C02}"/>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C3EDE0FD-C338-558B-A93C-11C570FA972A}"/>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6C4D756-5606-FE0C-ED53-873DAAE138EF}"/>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eaLnBrk="1" fontAlgn="auto" hangingPunct="1">
              <a:spcBef>
                <a:spcPts val="0"/>
              </a:spcBef>
              <a:spcAft>
                <a:spcPts val="0"/>
              </a:spcAft>
              <a:defRPr sz="1300">
                <a:latin typeface="+mn-lt"/>
              </a:defRPr>
            </a:lvl1pPr>
          </a:lstStyle>
          <a:p>
            <a:pPr>
              <a:defRPr/>
            </a:pPr>
            <a:r>
              <a:rPr lang="en-US"/>
              <a:t>Randy Childs</a:t>
            </a:r>
          </a:p>
        </p:txBody>
      </p:sp>
      <p:sp>
        <p:nvSpPr>
          <p:cNvPr id="7" name="Slide Number Placeholder 6">
            <a:extLst>
              <a:ext uri="{FF2B5EF4-FFF2-40B4-BE49-F238E27FC236}">
                <a16:creationId xmlns:a16="http://schemas.microsoft.com/office/drawing/2014/main" id="{4638A752-398D-18C5-E86D-2C591FEADE7B}"/>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eaLnBrk="1" fontAlgn="auto" hangingPunct="1">
              <a:spcBef>
                <a:spcPts val="0"/>
              </a:spcBef>
              <a:spcAft>
                <a:spcPts val="0"/>
              </a:spcAft>
              <a:defRPr sz="1300">
                <a:latin typeface="Calibri" panose="020F0502020204030204" pitchFamily="34" charset="0"/>
              </a:defRPr>
            </a:lvl1pPr>
          </a:lstStyle>
          <a:p>
            <a:pPr>
              <a:defRPr/>
            </a:pPr>
            <a:fld id="{70588311-4C61-4ABE-82C6-B4470A62A43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D295E9EF-1F5F-2C33-A5C6-245BAD66FB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619B9B70-6DB4-3BE5-0EA2-D8BA089F4B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C8117774-FE8D-2EC6-3DDE-EF5D6B3D3DB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1EF9B410-3184-482A-B5B9-CB1DCB7FEE71}" type="slidenum">
              <a:rPr lang="en-US" altLang="en-US" smtClean="0">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
        <p:nvSpPr>
          <p:cNvPr id="6149" name="Date Placeholder 4">
            <a:extLst>
              <a:ext uri="{FF2B5EF4-FFF2-40B4-BE49-F238E27FC236}">
                <a16:creationId xmlns:a16="http://schemas.microsoft.com/office/drawing/2014/main" id="{4E4776FE-5055-7E6B-1BFD-BC7A9E67D4D7}"/>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C3D0FAF3-150A-3580-EA41-B4484156B205}"/>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EB7A53A9-8C8F-F7B1-DCB6-05774A0887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F2D7A45D-5004-AA8A-7465-EDE096EE3D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a:extLst>
              <a:ext uri="{FF2B5EF4-FFF2-40B4-BE49-F238E27FC236}">
                <a16:creationId xmlns:a16="http://schemas.microsoft.com/office/drawing/2014/main" id="{FB6AD42E-1225-7B96-12E8-D522D3CBEC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8C37DE49-8797-4842-A3BE-8DE5FF485DBE}" type="slidenum">
              <a:rPr lang="en-US" altLang="en-US" smtClean="0">
                <a:latin typeface="Calibri" panose="020F0502020204030204" pitchFamily="34" charset="0"/>
              </a:rPr>
              <a:pPr fontAlgn="base">
                <a:spcBef>
                  <a:spcPct val="0"/>
                </a:spcBef>
                <a:spcAft>
                  <a:spcPct val="0"/>
                </a:spcAft>
              </a:pPr>
              <a:t>10</a:t>
            </a:fld>
            <a:endParaRPr lang="en-US" altLang="en-US">
              <a:latin typeface="Calibri" panose="020F0502020204030204" pitchFamily="34" charset="0"/>
            </a:endParaRPr>
          </a:p>
        </p:txBody>
      </p:sp>
      <p:sp>
        <p:nvSpPr>
          <p:cNvPr id="24581" name="Date Placeholder 4">
            <a:extLst>
              <a:ext uri="{FF2B5EF4-FFF2-40B4-BE49-F238E27FC236}">
                <a16:creationId xmlns:a16="http://schemas.microsoft.com/office/drawing/2014/main" id="{69E3C1F5-3B26-3C2D-021A-5CB414A7446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4134D38A-3147-4818-12BA-7E0E41C0CBB0}"/>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3CBC1A9-8C91-6704-FCEA-F90AA4A2A5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D4077F95-C281-2CEB-8801-6EDBABD6E1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A636AE29-3A45-C024-588F-F9FDAEA647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089478F4-D3AE-4620-8829-0F2C2AAEB1CE}" type="slidenum">
              <a:rPr lang="en-US" altLang="en-US" smtClean="0">
                <a:latin typeface="Calibri" panose="020F0502020204030204" pitchFamily="34" charset="0"/>
              </a:rPr>
              <a:pPr fontAlgn="base">
                <a:spcBef>
                  <a:spcPct val="0"/>
                </a:spcBef>
                <a:spcAft>
                  <a:spcPct val="0"/>
                </a:spcAft>
              </a:pPr>
              <a:t>11</a:t>
            </a:fld>
            <a:endParaRPr lang="en-US" altLang="en-US">
              <a:latin typeface="Calibri" panose="020F0502020204030204" pitchFamily="34" charset="0"/>
            </a:endParaRPr>
          </a:p>
        </p:txBody>
      </p:sp>
      <p:sp>
        <p:nvSpPr>
          <p:cNvPr id="26629" name="Date Placeholder 4">
            <a:extLst>
              <a:ext uri="{FF2B5EF4-FFF2-40B4-BE49-F238E27FC236}">
                <a16:creationId xmlns:a16="http://schemas.microsoft.com/office/drawing/2014/main" id="{78461482-07B2-F604-D523-0EE67C445FF7}"/>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B633EA3D-3F7E-9821-EB59-6CC81C189278}"/>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F4405B7A-9CE5-FDA0-F84C-750AD0CA4B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01E64635-F6A6-1F77-3717-6B59CE5101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DE8699D8-5004-FB14-C7C6-DD801E3B9B2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37C2D7CA-9FB1-431D-8B80-33F6F052EDEC}" type="slidenum">
              <a:rPr lang="en-US" altLang="en-US" smtClean="0">
                <a:latin typeface="Calibri" panose="020F0502020204030204" pitchFamily="34" charset="0"/>
              </a:rPr>
              <a:pPr fontAlgn="base">
                <a:spcBef>
                  <a:spcPct val="0"/>
                </a:spcBef>
                <a:spcAft>
                  <a:spcPct val="0"/>
                </a:spcAft>
              </a:pPr>
              <a:t>12</a:t>
            </a:fld>
            <a:endParaRPr lang="en-US" altLang="en-US">
              <a:latin typeface="Calibri" panose="020F0502020204030204" pitchFamily="34" charset="0"/>
            </a:endParaRPr>
          </a:p>
        </p:txBody>
      </p:sp>
      <p:sp>
        <p:nvSpPr>
          <p:cNvPr id="28677" name="Date Placeholder 4">
            <a:extLst>
              <a:ext uri="{FF2B5EF4-FFF2-40B4-BE49-F238E27FC236}">
                <a16:creationId xmlns:a16="http://schemas.microsoft.com/office/drawing/2014/main" id="{78C7E8C8-4958-7D6A-4C36-AB1FB30EAB89}"/>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0A2E2A77-E950-D5EA-4E48-0657BCA7F641}"/>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C2F5FF9C-7DD9-BC5B-B4AD-5E8E5A8F67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34EE9D02-D006-3658-5418-ACC747094C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7251DBB3-8B2F-A332-C22F-9402C635F2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C8DC4B16-0598-486B-AB62-6E661F825F39}" type="slidenum">
              <a:rPr lang="en-US" altLang="en-US" smtClean="0">
                <a:latin typeface="Calibri" panose="020F0502020204030204" pitchFamily="34" charset="0"/>
              </a:rPr>
              <a:pPr fontAlgn="base">
                <a:spcBef>
                  <a:spcPct val="0"/>
                </a:spcBef>
                <a:spcAft>
                  <a:spcPct val="0"/>
                </a:spcAft>
              </a:pPr>
              <a:t>13</a:t>
            </a:fld>
            <a:endParaRPr lang="en-US" altLang="en-US">
              <a:latin typeface="Calibri" panose="020F0502020204030204" pitchFamily="34" charset="0"/>
            </a:endParaRPr>
          </a:p>
        </p:txBody>
      </p:sp>
      <p:sp>
        <p:nvSpPr>
          <p:cNvPr id="30725" name="Date Placeholder 4">
            <a:extLst>
              <a:ext uri="{FF2B5EF4-FFF2-40B4-BE49-F238E27FC236}">
                <a16:creationId xmlns:a16="http://schemas.microsoft.com/office/drawing/2014/main" id="{01FAF40B-88D4-80EC-9313-C9740B1494CF}"/>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1448FCEF-C90E-0DDA-B79D-A39171C420C5}"/>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523E59B1-98DC-3EF1-E02D-5B6DB9E019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3EE361EA-DF34-A309-3998-E31E5FCCF0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a:extLst>
              <a:ext uri="{FF2B5EF4-FFF2-40B4-BE49-F238E27FC236}">
                <a16:creationId xmlns:a16="http://schemas.microsoft.com/office/drawing/2014/main" id="{CAC45332-079A-289A-720A-C1052F64BA3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0EB8DA93-4C16-4A92-96C7-422C7E5A7594}" type="slidenum">
              <a:rPr lang="en-US" altLang="en-US" smtClean="0">
                <a:latin typeface="Calibri" panose="020F0502020204030204" pitchFamily="34" charset="0"/>
              </a:rPr>
              <a:pPr fontAlgn="base">
                <a:spcBef>
                  <a:spcPct val="0"/>
                </a:spcBef>
                <a:spcAft>
                  <a:spcPct val="0"/>
                </a:spcAft>
              </a:pPr>
              <a:t>14</a:t>
            </a:fld>
            <a:endParaRPr lang="en-US" altLang="en-US">
              <a:latin typeface="Calibri" panose="020F0502020204030204" pitchFamily="34" charset="0"/>
            </a:endParaRPr>
          </a:p>
        </p:txBody>
      </p:sp>
      <p:sp>
        <p:nvSpPr>
          <p:cNvPr id="32773" name="Date Placeholder 4">
            <a:extLst>
              <a:ext uri="{FF2B5EF4-FFF2-40B4-BE49-F238E27FC236}">
                <a16:creationId xmlns:a16="http://schemas.microsoft.com/office/drawing/2014/main" id="{0299E122-1C52-1451-C435-63DC634460B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D656D8F5-D477-0711-5A14-26494B496D1B}"/>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A39313DB-1C95-284E-B659-C3F4F819D1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3A83A496-AFFF-B4FF-A359-3FB7090D89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a:extLst>
              <a:ext uri="{FF2B5EF4-FFF2-40B4-BE49-F238E27FC236}">
                <a16:creationId xmlns:a16="http://schemas.microsoft.com/office/drawing/2014/main" id="{74736773-0985-1933-CE70-96F7E48BE6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09A79C74-F898-48B5-9E4C-DD55B1E94A26}" type="slidenum">
              <a:rPr lang="en-US" altLang="en-US" smtClean="0">
                <a:latin typeface="Calibri" panose="020F0502020204030204" pitchFamily="34" charset="0"/>
              </a:rPr>
              <a:pPr fontAlgn="base">
                <a:spcBef>
                  <a:spcPct val="0"/>
                </a:spcBef>
                <a:spcAft>
                  <a:spcPct val="0"/>
                </a:spcAft>
              </a:pPr>
              <a:t>15</a:t>
            </a:fld>
            <a:endParaRPr lang="en-US" altLang="en-US">
              <a:latin typeface="Calibri" panose="020F0502020204030204" pitchFamily="34" charset="0"/>
            </a:endParaRPr>
          </a:p>
        </p:txBody>
      </p:sp>
      <p:sp>
        <p:nvSpPr>
          <p:cNvPr id="34821" name="Date Placeholder 4">
            <a:extLst>
              <a:ext uri="{FF2B5EF4-FFF2-40B4-BE49-F238E27FC236}">
                <a16:creationId xmlns:a16="http://schemas.microsoft.com/office/drawing/2014/main" id="{739D6E5F-6C24-6AD4-D8EF-C241FFED5BD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306A1276-CE91-E378-B1EF-8C763C425DB1}"/>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6D5C6B87-36BB-3E74-ABDA-A91B284ECC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715BE42F-3015-E4BE-45C8-CA3F34E685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6868" name="Slide Number Placeholder 3">
            <a:extLst>
              <a:ext uri="{FF2B5EF4-FFF2-40B4-BE49-F238E27FC236}">
                <a16:creationId xmlns:a16="http://schemas.microsoft.com/office/drawing/2014/main" id="{90502261-A580-4103-0D70-F129C90B0C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6A384996-2588-4B4F-BBD7-65874EBD8B9C}" type="slidenum">
              <a:rPr lang="en-US" altLang="en-US" smtClean="0">
                <a:latin typeface="Calibri" panose="020F0502020204030204" pitchFamily="34" charset="0"/>
              </a:rPr>
              <a:pPr fontAlgn="base">
                <a:spcBef>
                  <a:spcPct val="0"/>
                </a:spcBef>
                <a:spcAft>
                  <a:spcPct val="0"/>
                </a:spcAft>
              </a:pPr>
              <a:t>16</a:t>
            </a:fld>
            <a:endParaRPr lang="en-US" altLang="en-US">
              <a:latin typeface="Calibri" panose="020F0502020204030204" pitchFamily="34" charset="0"/>
            </a:endParaRPr>
          </a:p>
        </p:txBody>
      </p:sp>
      <p:sp>
        <p:nvSpPr>
          <p:cNvPr id="36869" name="Date Placeholder 4">
            <a:extLst>
              <a:ext uri="{FF2B5EF4-FFF2-40B4-BE49-F238E27FC236}">
                <a16:creationId xmlns:a16="http://schemas.microsoft.com/office/drawing/2014/main" id="{3130EEE7-0BB2-7A6B-0980-638B56F07051}"/>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8C4487EA-D084-8E5C-BF6A-751888D71ADE}"/>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89938A49-3A67-9A94-884D-BE2245D79C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75CC8F19-A731-588A-2866-242618A28E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a:extLst>
              <a:ext uri="{FF2B5EF4-FFF2-40B4-BE49-F238E27FC236}">
                <a16:creationId xmlns:a16="http://schemas.microsoft.com/office/drawing/2014/main" id="{34FE8D08-E926-FA24-BE2D-D9E2ECC034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4A42BC8C-5CF2-42DB-83F0-CABBAD19779D}" type="slidenum">
              <a:rPr lang="en-US" altLang="en-US" smtClean="0">
                <a:latin typeface="Calibri" panose="020F0502020204030204" pitchFamily="34" charset="0"/>
              </a:rPr>
              <a:pPr fontAlgn="base">
                <a:spcBef>
                  <a:spcPct val="0"/>
                </a:spcBef>
                <a:spcAft>
                  <a:spcPct val="0"/>
                </a:spcAft>
              </a:pPr>
              <a:t>17</a:t>
            </a:fld>
            <a:endParaRPr lang="en-US" altLang="en-US">
              <a:latin typeface="Calibri" panose="020F0502020204030204" pitchFamily="34" charset="0"/>
            </a:endParaRPr>
          </a:p>
        </p:txBody>
      </p:sp>
      <p:sp>
        <p:nvSpPr>
          <p:cNvPr id="38917" name="Date Placeholder 4">
            <a:extLst>
              <a:ext uri="{FF2B5EF4-FFF2-40B4-BE49-F238E27FC236}">
                <a16:creationId xmlns:a16="http://schemas.microsoft.com/office/drawing/2014/main" id="{636760B6-B6F6-E8BE-FC65-3C8264B13011}"/>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D5447FFA-DECA-B1D4-EAB1-012D03BD6121}"/>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62F01E5B-996A-6ED5-83B5-F42AA20FE5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DA744EC3-37C1-2AF2-0BCC-74637CD52E3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a:extLst>
              <a:ext uri="{FF2B5EF4-FFF2-40B4-BE49-F238E27FC236}">
                <a16:creationId xmlns:a16="http://schemas.microsoft.com/office/drawing/2014/main" id="{8F32600A-5326-A6BD-1CF7-382611BE2E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8B913F57-3CED-4C49-8A25-165B2B427A31}" type="slidenum">
              <a:rPr lang="en-US" altLang="en-US" smtClean="0">
                <a:latin typeface="Calibri" panose="020F0502020204030204" pitchFamily="34" charset="0"/>
              </a:rPr>
              <a:pPr fontAlgn="base">
                <a:spcBef>
                  <a:spcPct val="0"/>
                </a:spcBef>
                <a:spcAft>
                  <a:spcPct val="0"/>
                </a:spcAft>
              </a:pPr>
              <a:t>18</a:t>
            </a:fld>
            <a:endParaRPr lang="en-US" altLang="en-US">
              <a:latin typeface="Calibri" panose="020F0502020204030204" pitchFamily="34" charset="0"/>
            </a:endParaRPr>
          </a:p>
        </p:txBody>
      </p:sp>
      <p:sp>
        <p:nvSpPr>
          <p:cNvPr id="40965" name="Date Placeholder 4">
            <a:extLst>
              <a:ext uri="{FF2B5EF4-FFF2-40B4-BE49-F238E27FC236}">
                <a16:creationId xmlns:a16="http://schemas.microsoft.com/office/drawing/2014/main" id="{414D2D0B-770A-DF13-1C75-36B2ADD9F14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EEDA2F29-7493-DBD6-1234-6A310FD7B4E0}"/>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9165845D-FDAD-3AE9-95A9-D8AFBECE9C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2FD912D1-3B7B-EEF3-313F-57E5FEDFFB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a:extLst>
              <a:ext uri="{FF2B5EF4-FFF2-40B4-BE49-F238E27FC236}">
                <a16:creationId xmlns:a16="http://schemas.microsoft.com/office/drawing/2014/main" id="{0F134A2A-7EDC-C587-B55F-2BD80A0536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8A06B5E4-8A7E-4B37-AB1E-69EF7B29E9C5}" type="slidenum">
              <a:rPr lang="en-US" altLang="en-US" smtClean="0">
                <a:latin typeface="Calibri" panose="020F0502020204030204" pitchFamily="34" charset="0"/>
              </a:rPr>
              <a:pPr fontAlgn="base">
                <a:spcBef>
                  <a:spcPct val="0"/>
                </a:spcBef>
                <a:spcAft>
                  <a:spcPct val="0"/>
                </a:spcAft>
              </a:pPr>
              <a:t>19</a:t>
            </a:fld>
            <a:endParaRPr lang="en-US" altLang="en-US">
              <a:latin typeface="Calibri" panose="020F0502020204030204" pitchFamily="34" charset="0"/>
            </a:endParaRPr>
          </a:p>
        </p:txBody>
      </p:sp>
      <p:sp>
        <p:nvSpPr>
          <p:cNvPr id="43013" name="Date Placeholder 4">
            <a:extLst>
              <a:ext uri="{FF2B5EF4-FFF2-40B4-BE49-F238E27FC236}">
                <a16:creationId xmlns:a16="http://schemas.microsoft.com/office/drawing/2014/main" id="{87A13255-AC6E-2F8C-58C8-A070022F71BC}"/>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0F6C7150-D72E-B36B-333A-CE051AACE5FB}"/>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0C78F05B-08FE-1EF9-8FA5-510BC96CF3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BCF1B7A8-6F1E-FED1-6DEA-80AD3C015E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READ ACTS 24</a:t>
            </a:r>
          </a:p>
        </p:txBody>
      </p:sp>
      <p:sp>
        <p:nvSpPr>
          <p:cNvPr id="8196" name="Slide Number Placeholder 3">
            <a:extLst>
              <a:ext uri="{FF2B5EF4-FFF2-40B4-BE49-F238E27FC236}">
                <a16:creationId xmlns:a16="http://schemas.microsoft.com/office/drawing/2014/main" id="{035AA139-672C-64E6-CDAA-77F9D5561D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B9DCEB51-5379-429F-87F3-E88FD077D942}" type="slidenum">
              <a:rPr lang="en-US" altLang="en-US" smtClean="0">
                <a:latin typeface="Calibri" panose="020F0502020204030204" pitchFamily="34" charset="0"/>
              </a:rPr>
              <a:pPr fontAlgn="base">
                <a:spcBef>
                  <a:spcPct val="0"/>
                </a:spcBef>
                <a:spcAft>
                  <a:spcPct val="0"/>
                </a:spcAft>
              </a:pPr>
              <a:t>2</a:t>
            </a:fld>
            <a:endParaRPr lang="en-US" altLang="en-US">
              <a:latin typeface="Calibri" panose="020F0502020204030204" pitchFamily="34" charset="0"/>
            </a:endParaRPr>
          </a:p>
        </p:txBody>
      </p:sp>
      <p:sp>
        <p:nvSpPr>
          <p:cNvPr id="8197" name="Date Placeholder 4">
            <a:extLst>
              <a:ext uri="{FF2B5EF4-FFF2-40B4-BE49-F238E27FC236}">
                <a16:creationId xmlns:a16="http://schemas.microsoft.com/office/drawing/2014/main" id="{2C6EEA8E-53B4-FE37-4679-C4EC2D35E683}"/>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29A405CE-B1C9-451D-B69D-92AD9FB94E36}"/>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8096A-AF65-CC84-BE6C-2131453D9927}"/>
            </a:ext>
          </a:extLst>
        </p:cNvPr>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42A75CE2-1D2A-2D46-ADE8-0882068022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AE40AF4F-E643-633E-0266-7F6C80859D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a:extLst>
              <a:ext uri="{FF2B5EF4-FFF2-40B4-BE49-F238E27FC236}">
                <a16:creationId xmlns:a16="http://schemas.microsoft.com/office/drawing/2014/main" id="{52C38D99-467D-9C9A-F621-011B01A50D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8A06B5E4-8A7E-4B37-AB1E-69EF7B29E9C5}" type="slidenum">
              <a:rPr lang="en-US" altLang="en-US" smtClean="0">
                <a:latin typeface="Calibri" panose="020F0502020204030204" pitchFamily="34" charset="0"/>
              </a:rPr>
              <a:pPr fontAlgn="base">
                <a:spcBef>
                  <a:spcPct val="0"/>
                </a:spcBef>
                <a:spcAft>
                  <a:spcPct val="0"/>
                </a:spcAft>
              </a:pPr>
              <a:t>20</a:t>
            </a:fld>
            <a:endParaRPr lang="en-US" altLang="en-US">
              <a:latin typeface="Calibri" panose="020F0502020204030204" pitchFamily="34" charset="0"/>
            </a:endParaRPr>
          </a:p>
        </p:txBody>
      </p:sp>
      <p:sp>
        <p:nvSpPr>
          <p:cNvPr id="43013" name="Date Placeholder 4">
            <a:extLst>
              <a:ext uri="{FF2B5EF4-FFF2-40B4-BE49-F238E27FC236}">
                <a16:creationId xmlns:a16="http://schemas.microsoft.com/office/drawing/2014/main" id="{D87FE8E8-096F-575C-7C4E-86B4A25C97E6}"/>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0D95C7F1-BCCA-8B89-B581-DDE26C3CD5FA}"/>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2695741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95EB1-8880-E3F1-4DFA-5B0FD1E8C21A}"/>
            </a:ext>
          </a:extLst>
        </p:cNvPr>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9956C63F-BAD5-7E38-CA8B-E6E9BF241E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B254E113-65F4-3334-9DC0-EFBD9C4B06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a:extLst>
              <a:ext uri="{FF2B5EF4-FFF2-40B4-BE49-F238E27FC236}">
                <a16:creationId xmlns:a16="http://schemas.microsoft.com/office/drawing/2014/main" id="{461B6EBC-3229-AB19-38F9-68A110F4FF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8A06B5E4-8A7E-4B37-AB1E-69EF7B29E9C5}" type="slidenum">
              <a:rPr lang="en-US" altLang="en-US" smtClean="0">
                <a:latin typeface="Calibri" panose="020F0502020204030204" pitchFamily="34" charset="0"/>
              </a:rPr>
              <a:pPr fontAlgn="base">
                <a:spcBef>
                  <a:spcPct val="0"/>
                </a:spcBef>
                <a:spcAft>
                  <a:spcPct val="0"/>
                </a:spcAft>
              </a:pPr>
              <a:t>21</a:t>
            </a:fld>
            <a:endParaRPr lang="en-US" altLang="en-US">
              <a:latin typeface="Calibri" panose="020F0502020204030204" pitchFamily="34" charset="0"/>
            </a:endParaRPr>
          </a:p>
        </p:txBody>
      </p:sp>
      <p:sp>
        <p:nvSpPr>
          <p:cNvPr id="43013" name="Date Placeholder 4">
            <a:extLst>
              <a:ext uri="{FF2B5EF4-FFF2-40B4-BE49-F238E27FC236}">
                <a16:creationId xmlns:a16="http://schemas.microsoft.com/office/drawing/2014/main" id="{35942B9F-7242-3CD0-4BEA-8F08140A2E16}"/>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01667DD8-92D5-C4E3-1DE6-4386EFB767E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6251469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en-US" dirty="0"/>
          </a:p>
        </p:txBody>
      </p:sp>
      <p:sp>
        <p:nvSpPr>
          <p:cNvPr id="4" name="Date Placeholder 3"/>
          <p:cNvSpPr>
            <a:spLocks noGrp="1"/>
          </p:cNvSpPr>
          <p:nvPr>
            <p:ph type="dt" idx="1"/>
          </p:nvPr>
        </p:nvSpPr>
        <p:spPr/>
        <p:txBody>
          <a:bodyPr/>
          <a:lstStyle/>
          <a:p>
            <a:pPr>
              <a:defRPr/>
            </a:pPr>
            <a:r>
              <a:rPr lang="en-US"/>
              <a:t>10/26/2025 am</a:t>
            </a:r>
          </a:p>
        </p:txBody>
      </p:sp>
      <p:sp>
        <p:nvSpPr>
          <p:cNvPr id="5" name="Slide Number Placeholder 4"/>
          <p:cNvSpPr>
            <a:spLocks noGrp="1"/>
          </p:cNvSpPr>
          <p:nvPr>
            <p:ph type="sldNum" sz="quarter" idx="5"/>
          </p:nvPr>
        </p:nvSpPr>
        <p:spPr/>
        <p:txBody>
          <a:bodyPr/>
          <a:lstStyle/>
          <a:p>
            <a:fld id="{601CA7E3-025E-4CA2-958C-919601DAC674}" type="slidenum">
              <a:rPr lang="en-US" altLang="en-US" smtClean="0"/>
              <a:pPr/>
              <a:t>22</a:t>
            </a:fld>
            <a:endParaRPr lang="en-US" altLang="en-US"/>
          </a:p>
        </p:txBody>
      </p:sp>
      <p:sp>
        <p:nvSpPr>
          <p:cNvPr id="6" name="Footer Placeholder 5">
            <a:extLst>
              <a:ext uri="{FF2B5EF4-FFF2-40B4-BE49-F238E27FC236}">
                <a16:creationId xmlns:a16="http://schemas.microsoft.com/office/drawing/2014/main" id="{5FC454BA-138A-3AE6-C128-BA054C379676}"/>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4150044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EFB20-86D7-61AD-08F9-AA589BA646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DE209C-3C68-6286-AE1D-539C88D9A6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0B9724-5C8E-D67F-A0A7-0568617AEA06}"/>
              </a:ext>
            </a:extLst>
          </p:cNvPr>
          <p:cNvSpPr>
            <a:spLocks noGrp="1"/>
          </p:cNvSpPr>
          <p:nvPr>
            <p:ph type="body" idx="1"/>
          </p:nvPr>
        </p:nvSpPr>
        <p:spPr/>
        <p:txBody>
          <a:bodyPr>
            <a:normAutofit fontScale="70000" lnSpcReduction="20000"/>
          </a:bodyPr>
          <a:lstStyle/>
          <a:p>
            <a:endParaRPr lang="en-US" dirty="0"/>
          </a:p>
        </p:txBody>
      </p:sp>
      <p:sp>
        <p:nvSpPr>
          <p:cNvPr id="4" name="Date Placeholder 3">
            <a:extLst>
              <a:ext uri="{FF2B5EF4-FFF2-40B4-BE49-F238E27FC236}">
                <a16:creationId xmlns:a16="http://schemas.microsoft.com/office/drawing/2014/main" id="{193D0A6D-C89A-ADE9-2290-4B42947867AA}"/>
              </a:ext>
            </a:extLst>
          </p:cNvPr>
          <p:cNvSpPr>
            <a:spLocks noGrp="1"/>
          </p:cNvSpPr>
          <p:nvPr>
            <p:ph type="dt" idx="1"/>
          </p:nvPr>
        </p:nvSpPr>
        <p:spPr/>
        <p:txBody>
          <a:bodyPr/>
          <a:lstStyle/>
          <a:p>
            <a:pPr>
              <a:defRPr/>
            </a:pPr>
            <a:r>
              <a:rPr lang="en-US"/>
              <a:t>10/26/2025 am</a:t>
            </a:r>
          </a:p>
        </p:txBody>
      </p:sp>
      <p:sp>
        <p:nvSpPr>
          <p:cNvPr id="5" name="Slide Number Placeholder 4">
            <a:extLst>
              <a:ext uri="{FF2B5EF4-FFF2-40B4-BE49-F238E27FC236}">
                <a16:creationId xmlns:a16="http://schemas.microsoft.com/office/drawing/2014/main" id="{1B7BED9F-4FAC-6973-AFE2-8D713AFBD6C6}"/>
              </a:ext>
            </a:extLst>
          </p:cNvPr>
          <p:cNvSpPr>
            <a:spLocks noGrp="1"/>
          </p:cNvSpPr>
          <p:nvPr>
            <p:ph type="sldNum" sz="quarter" idx="5"/>
          </p:nvPr>
        </p:nvSpPr>
        <p:spPr/>
        <p:txBody>
          <a:bodyPr/>
          <a:lstStyle/>
          <a:p>
            <a:fld id="{601CA7E3-025E-4CA2-958C-919601DAC674}" type="slidenum">
              <a:rPr lang="en-US" altLang="en-US" smtClean="0"/>
              <a:pPr/>
              <a:t>23</a:t>
            </a:fld>
            <a:endParaRPr lang="en-US" altLang="en-US"/>
          </a:p>
        </p:txBody>
      </p:sp>
      <p:sp>
        <p:nvSpPr>
          <p:cNvPr id="6" name="Footer Placeholder 5">
            <a:extLst>
              <a:ext uri="{FF2B5EF4-FFF2-40B4-BE49-F238E27FC236}">
                <a16:creationId xmlns:a16="http://schemas.microsoft.com/office/drawing/2014/main" id="{DAE7389D-641C-4E6D-8BC8-8A51B03212DC}"/>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728718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A035B-0262-F083-A2DC-90CFCAB672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C90808-8E50-53E8-00C6-5EF1FD01B7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6838A6-9E19-8305-9B45-1149371E5E47}"/>
              </a:ext>
            </a:extLst>
          </p:cNvPr>
          <p:cNvSpPr>
            <a:spLocks noGrp="1"/>
          </p:cNvSpPr>
          <p:nvPr>
            <p:ph type="body" idx="1"/>
          </p:nvPr>
        </p:nvSpPr>
        <p:spPr/>
        <p:txBody>
          <a:bodyPr>
            <a:normAutofit fontScale="70000" lnSpcReduction="20000"/>
          </a:bodyPr>
          <a:lstStyle/>
          <a:p>
            <a:endParaRPr lang="en-US" dirty="0"/>
          </a:p>
        </p:txBody>
      </p:sp>
      <p:sp>
        <p:nvSpPr>
          <p:cNvPr id="4" name="Date Placeholder 3">
            <a:extLst>
              <a:ext uri="{FF2B5EF4-FFF2-40B4-BE49-F238E27FC236}">
                <a16:creationId xmlns:a16="http://schemas.microsoft.com/office/drawing/2014/main" id="{69957AE7-0436-E6A3-137C-31BB36566889}"/>
              </a:ext>
            </a:extLst>
          </p:cNvPr>
          <p:cNvSpPr>
            <a:spLocks noGrp="1"/>
          </p:cNvSpPr>
          <p:nvPr>
            <p:ph type="dt" idx="1"/>
          </p:nvPr>
        </p:nvSpPr>
        <p:spPr/>
        <p:txBody>
          <a:bodyPr/>
          <a:lstStyle/>
          <a:p>
            <a:pPr>
              <a:defRPr/>
            </a:pPr>
            <a:r>
              <a:rPr lang="en-US"/>
              <a:t>10/26/2025 am</a:t>
            </a:r>
          </a:p>
        </p:txBody>
      </p:sp>
      <p:sp>
        <p:nvSpPr>
          <p:cNvPr id="5" name="Slide Number Placeholder 4">
            <a:extLst>
              <a:ext uri="{FF2B5EF4-FFF2-40B4-BE49-F238E27FC236}">
                <a16:creationId xmlns:a16="http://schemas.microsoft.com/office/drawing/2014/main" id="{8B78D602-C3E0-D5C6-1371-691315D77BE4}"/>
              </a:ext>
            </a:extLst>
          </p:cNvPr>
          <p:cNvSpPr>
            <a:spLocks noGrp="1"/>
          </p:cNvSpPr>
          <p:nvPr>
            <p:ph type="sldNum" sz="quarter" idx="5"/>
          </p:nvPr>
        </p:nvSpPr>
        <p:spPr/>
        <p:txBody>
          <a:bodyPr/>
          <a:lstStyle/>
          <a:p>
            <a:fld id="{601CA7E3-025E-4CA2-958C-919601DAC674}" type="slidenum">
              <a:rPr lang="en-US" altLang="en-US" smtClean="0"/>
              <a:pPr/>
              <a:t>24</a:t>
            </a:fld>
            <a:endParaRPr lang="en-US" altLang="en-US"/>
          </a:p>
        </p:txBody>
      </p:sp>
      <p:sp>
        <p:nvSpPr>
          <p:cNvPr id="6" name="Footer Placeholder 5">
            <a:extLst>
              <a:ext uri="{FF2B5EF4-FFF2-40B4-BE49-F238E27FC236}">
                <a16:creationId xmlns:a16="http://schemas.microsoft.com/office/drawing/2014/main" id="{03352248-F235-E257-6CDC-2EA3149D896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69943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A07EDD03-1A34-039C-333C-EF9D07DCB1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2246B668-7D90-0D08-CD9B-DCFA09B38C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F4A844B5-C716-CBB4-F1A4-0792DB5F0B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372DA0DE-F667-4D27-A220-AC6C806D3343}" type="slidenum">
              <a:rPr lang="en-US" altLang="en-US" smtClean="0">
                <a:latin typeface="Calibri" panose="020F0502020204030204" pitchFamily="34" charset="0"/>
              </a:rPr>
              <a:pPr fontAlgn="base">
                <a:spcBef>
                  <a:spcPct val="0"/>
                </a:spcBef>
                <a:spcAft>
                  <a:spcPct val="0"/>
                </a:spcAft>
              </a:pPr>
              <a:t>3</a:t>
            </a:fld>
            <a:endParaRPr lang="en-US" altLang="en-US">
              <a:latin typeface="Calibri" panose="020F0502020204030204" pitchFamily="34" charset="0"/>
            </a:endParaRPr>
          </a:p>
        </p:txBody>
      </p:sp>
      <p:sp>
        <p:nvSpPr>
          <p:cNvPr id="10245" name="Date Placeholder 4">
            <a:extLst>
              <a:ext uri="{FF2B5EF4-FFF2-40B4-BE49-F238E27FC236}">
                <a16:creationId xmlns:a16="http://schemas.microsoft.com/office/drawing/2014/main" id="{2BE8D439-9BA7-279B-5488-F5F68E9EC882}"/>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364B1F12-CED1-E842-0E97-EE2252773A12}"/>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B33EAA5-4240-2602-1E78-0F3562CC2D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35F8D34E-2B06-790B-7202-287A758A14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292" name="Slide Number Placeholder 3">
            <a:extLst>
              <a:ext uri="{FF2B5EF4-FFF2-40B4-BE49-F238E27FC236}">
                <a16:creationId xmlns:a16="http://schemas.microsoft.com/office/drawing/2014/main" id="{897C41D2-7E29-EE09-4D35-FDD662FB70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649F8D49-EF91-44E4-8ABB-ABBD692CA780}" type="slidenum">
              <a:rPr lang="en-US" altLang="en-US" smtClean="0">
                <a:latin typeface="Calibri" panose="020F0502020204030204" pitchFamily="34" charset="0"/>
              </a:rPr>
              <a:pPr fontAlgn="base">
                <a:spcBef>
                  <a:spcPct val="0"/>
                </a:spcBef>
                <a:spcAft>
                  <a:spcPct val="0"/>
                </a:spcAft>
              </a:pPr>
              <a:t>4</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DAF931C1-2881-5723-5F3A-47A296610F46}"/>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63AA582E-F3F2-8B41-361C-7DB8DA2C6BE7}"/>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1938356D-9B72-2AA0-5A3F-BADFAC8C7E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16D3148-46AD-30F3-506D-0DFE21D453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a:extLst>
              <a:ext uri="{FF2B5EF4-FFF2-40B4-BE49-F238E27FC236}">
                <a16:creationId xmlns:a16="http://schemas.microsoft.com/office/drawing/2014/main" id="{0C704D47-6765-AE46-183F-98066DFB13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4FC24283-7798-4514-B764-76A6C31A8165}" type="slidenum">
              <a:rPr lang="en-US" altLang="en-US" smtClean="0">
                <a:latin typeface="Calibri" panose="020F0502020204030204" pitchFamily="34" charset="0"/>
              </a:rPr>
              <a:pPr fontAlgn="base">
                <a:spcBef>
                  <a:spcPct val="0"/>
                </a:spcBef>
                <a:spcAft>
                  <a:spcPct val="0"/>
                </a:spcAft>
              </a:pPr>
              <a:t>5</a:t>
            </a:fld>
            <a:endParaRPr lang="en-US" altLang="en-US">
              <a:latin typeface="Calibri" panose="020F0502020204030204" pitchFamily="34" charset="0"/>
            </a:endParaRPr>
          </a:p>
        </p:txBody>
      </p:sp>
      <p:sp>
        <p:nvSpPr>
          <p:cNvPr id="14341" name="Date Placeholder 4">
            <a:extLst>
              <a:ext uri="{FF2B5EF4-FFF2-40B4-BE49-F238E27FC236}">
                <a16:creationId xmlns:a16="http://schemas.microsoft.com/office/drawing/2014/main" id="{A965C91A-626D-BB7F-A7C1-0CF9AF4C9CAA}"/>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1A62D3EF-A9AC-30DE-B978-66B5AB6D3B8F}"/>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7CE2CAD-929D-9830-035A-253BAD36EE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6FD522EE-D074-1686-764F-8FA42F35D8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825BAE48-C41F-155D-7C57-D269AF3382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A21201B5-19E2-4F7D-B4B0-C390C035C47A}" type="slidenum">
              <a:rPr lang="en-US" altLang="en-US" smtClean="0">
                <a:latin typeface="Calibri" panose="020F0502020204030204" pitchFamily="34" charset="0"/>
              </a:rPr>
              <a:pPr fontAlgn="base">
                <a:spcBef>
                  <a:spcPct val="0"/>
                </a:spcBef>
                <a:spcAft>
                  <a:spcPct val="0"/>
                </a:spcAft>
              </a:pPr>
              <a:t>6</a:t>
            </a:fld>
            <a:endParaRPr lang="en-US" altLang="en-US">
              <a:latin typeface="Calibri" panose="020F0502020204030204" pitchFamily="34" charset="0"/>
            </a:endParaRPr>
          </a:p>
        </p:txBody>
      </p:sp>
      <p:sp>
        <p:nvSpPr>
          <p:cNvPr id="16389" name="Date Placeholder 4">
            <a:extLst>
              <a:ext uri="{FF2B5EF4-FFF2-40B4-BE49-F238E27FC236}">
                <a16:creationId xmlns:a16="http://schemas.microsoft.com/office/drawing/2014/main" id="{2001C1B7-895B-CF32-C26F-9721D5FCAD4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D1644056-588C-FF3B-3996-F1C1250CA79E}"/>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93991D3F-1A58-E0D6-6403-2EC893A30B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EA04B7FE-FF62-C838-83EB-5D5BD08F22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a:extLst>
              <a:ext uri="{FF2B5EF4-FFF2-40B4-BE49-F238E27FC236}">
                <a16:creationId xmlns:a16="http://schemas.microsoft.com/office/drawing/2014/main" id="{81C2BBA1-7E1A-A310-A5BB-5CA6EFA181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615506D6-9434-4D86-8825-86B2E055A75D}" type="slidenum">
              <a:rPr lang="en-US" altLang="en-US" smtClean="0">
                <a:latin typeface="Calibri" panose="020F0502020204030204" pitchFamily="34" charset="0"/>
              </a:rPr>
              <a:pPr fontAlgn="base">
                <a:spcBef>
                  <a:spcPct val="0"/>
                </a:spcBef>
                <a:spcAft>
                  <a:spcPct val="0"/>
                </a:spcAft>
              </a:pPr>
              <a:t>7</a:t>
            </a:fld>
            <a:endParaRPr lang="en-US" altLang="en-US">
              <a:latin typeface="Calibri" panose="020F0502020204030204" pitchFamily="34" charset="0"/>
            </a:endParaRPr>
          </a:p>
        </p:txBody>
      </p:sp>
      <p:sp>
        <p:nvSpPr>
          <p:cNvPr id="18437" name="Date Placeholder 4">
            <a:extLst>
              <a:ext uri="{FF2B5EF4-FFF2-40B4-BE49-F238E27FC236}">
                <a16:creationId xmlns:a16="http://schemas.microsoft.com/office/drawing/2014/main" id="{EFA1C195-32EB-DEF0-9408-9207E6D8BE54}"/>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A8188D9F-34E9-ECDD-CDB3-4E4754DF7358}"/>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D40FA300-F142-C5D7-85E1-0EC7A1BE64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C703365-9345-7C56-55CE-E476FE6FFE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4FDA73F6-1604-DCE7-2627-8A652B55AE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6CED965F-0AEC-45E5-AAA7-ABC2C2B9F249}" type="slidenum">
              <a:rPr lang="en-US" altLang="en-US" smtClean="0">
                <a:latin typeface="Calibri" panose="020F0502020204030204" pitchFamily="34" charset="0"/>
              </a:rPr>
              <a:pPr fontAlgn="base">
                <a:spcBef>
                  <a:spcPct val="0"/>
                </a:spcBef>
                <a:spcAft>
                  <a:spcPct val="0"/>
                </a:spcAft>
              </a:pPr>
              <a:t>8</a:t>
            </a:fld>
            <a:endParaRPr lang="en-US" altLang="en-US">
              <a:latin typeface="Calibri" panose="020F0502020204030204" pitchFamily="34" charset="0"/>
            </a:endParaRPr>
          </a:p>
        </p:txBody>
      </p:sp>
      <p:sp>
        <p:nvSpPr>
          <p:cNvPr id="20485" name="Date Placeholder 4">
            <a:extLst>
              <a:ext uri="{FF2B5EF4-FFF2-40B4-BE49-F238E27FC236}">
                <a16:creationId xmlns:a16="http://schemas.microsoft.com/office/drawing/2014/main" id="{F2889874-5CF3-C1C3-9DD1-EF1E4ACAB06B}"/>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0ED4DC4A-D6A7-F179-0866-37535AAED204}"/>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B7B0C1FF-A8A8-DEC4-9A91-A506D80C30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C4544F12-21D8-063F-9669-E5A98B48ED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a:extLst>
              <a:ext uri="{FF2B5EF4-FFF2-40B4-BE49-F238E27FC236}">
                <a16:creationId xmlns:a16="http://schemas.microsoft.com/office/drawing/2014/main" id="{F1603B78-3D2B-3F6C-CAAF-49DA2DF85A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752D8B27-1EA7-4861-AE60-C9948DC6A274}" type="slidenum">
              <a:rPr lang="en-US" altLang="en-US" smtClean="0">
                <a:latin typeface="Calibri" panose="020F0502020204030204" pitchFamily="34" charset="0"/>
              </a:rPr>
              <a:pPr fontAlgn="base">
                <a:spcBef>
                  <a:spcPct val="0"/>
                </a:spcBef>
                <a:spcAft>
                  <a:spcPct val="0"/>
                </a:spcAft>
              </a:pPr>
              <a:t>9</a:t>
            </a:fld>
            <a:endParaRPr lang="en-US" altLang="en-US">
              <a:latin typeface="Calibri" panose="020F0502020204030204" pitchFamily="34" charset="0"/>
            </a:endParaRPr>
          </a:p>
        </p:txBody>
      </p:sp>
      <p:sp>
        <p:nvSpPr>
          <p:cNvPr id="22533" name="Date Placeholder 4">
            <a:extLst>
              <a:ext uri="{FF2B5EF4-FFF2-40B4-BE49-F238E27FC236}">
                <a16:creationId xmlns:a16="http://schemas.microsoft.com/office/drawing/2014/main" id="{3945C69C-37C7-B98C-67BA-72FF9FFB3243}"/>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eaLnBrk="0" fontAlgn="base" hangingPunct="0">
              <a:spcBef>
                <a:spcPct val="0"/>
              </a:spcBef>
              <a:spcAft>
                <a:spcPct val="0"/>
              </a:spcAft>
              <a:defRPr>
                <a:solidFill>
                  <a:schemeClr val="tx1"/>
                </a:solidFill>
                <a:latin typeface="Corbel" panose="020B0503020204020204" pitchFamily="34" charset="0"/>
              </a:defRPr>
            </a:lvl6pPr>
            <a:lvl7pPr marL="3045060" indent="-234235" defTabSz="468471" eaLnBrk="0" fontAlgn="base" hangingPunct="0">
              <a:spcBef>
                <a:spcPct val="0"/>
              </a:spcBef>
              <a:spcAft>
                <a:spcPct val="0"/>
              </a:spcAft>
              <a:defRPr>
                <a:solidFill>
                  <a:schemeClr val="tx1"/>
                </a:solidFill>
                <a:latin typeface="Corbel" panose="020B0503020204020204" pitchFamily="34" charset="0"/>
              </a:defRPr>
            </a:lvl7pPr>
            <a:lvl8pPr marL="3513531" indent="-234235" defTabSz="468471" eaLnBrk="0" fontAlgn="base" hangingPunct="0">
              <a:spcBef>
                <a:spcPct val="0"/>
              </a:spcBef>
              <a:spcAft>
                <a:spcPct val="0"/>
              </a:spcAft>
              <a:defRPr>
                <a:solidFill>
                  <a:schemeClr val="tx1"/>
                </a:solidFill>
                <a:latin typeface="Corbel" panose="020B0503020204020204" pitchFamily="34" charset="0"/>
              </a:defRPr>
            </a:lvl8pPr>
            <a:lvl9pPr marL="3982002" indent="-234235" defTabSz="468471" eaLnBrk="0" fontAlgn="base" hangingPunct="0">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10/26/2025 am</a:t>
            </a:r>
          </a:p>
        </p:txBody>
      </p:sp>
      <p:sp>
        <p:nvSpPr>
          <p:cNvPr id="3" name="Footer Placeholder 2">
            <a:extLst>
              <a:ext uri="{FF2B5EF4-FFF2-40B4-BE49-F238E27FC236}">
                <a16:creationId xmlns:a16="http://schemas.microsoft.com/office/drawing/2014/main" id="{3F50EC91-C219-E235-8BFB-30C820AF06E7}"/>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D465526-85D8-C673-36C3-6E9CF8119083}"/>
              </a:ext>
            </a:extLst>
          </p:cNvPr>
          <p:cNvSpPr>
            <a:spLocks noGrp="1"/>
          </p:cNvSpPr>
          <p:nvPr>
            <p:ph type="dt" sz="half" idx="10"/>
          </p:nvPr>
        </p:nvSpPr>
        <p:spPr/>
        <p:txBody>
          <a:bodyPr/>
          <a:lstStyle>
            <a:lvl1pPr>
              <a:defRPr/>
            </a:lvl1pPr>
          </a:lstStyle>
          <a:p>
            <a:pPr>
              <a:defRPr/>
            </a:pPr>
            <a:fld id="{9F588352-6B55-4E4E-8E0A-2646930A5B32}" type="datetimeFigureOut">
              <a:rPr lang="en-US"/>
              <a:pPr>
                <a:defRPr/>
              </a:pPr>
              <a:t>10/25/2025</a:t>
            </a:fld>
            <a:endParaRPr lang="en-US"/>
          </a:p>
        </p:txBody>
      </p:sp>
      <p:sp>
        <p:nvSpPr>
          <p:cNvPr id="5" name="Footer Placeholder 4">
            <a:extLst>
              <a:ext uri="{FF2B5EF4-FFF2-40B4-BE49-F238E27FC236}">
                <a16:creationId xmlns:a16="http://schemas.microsoft.com/office/drawing/2014/main" id="{E0A1174A-BC31-5E19-BA26-B8FEA6F5195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B5FFE1E-1086-981D-6F81-75CBAB2601C3}"/>
              </a:ext>
            </a:extLst>
          </p:cNvPr>
          <p:cNvSpPr>
            <a:spLocks noGrp="1"/>
          </p:cNvSpPr>
          <p:nvPr>
            <p:ph type="sldNum" sz="quarter" idx="12"/>
          </p:nvPr>
        </p:nvSpPr>
        <p:spPr/>
        <p:txBody>
          <a:bodyPr/>
          <a:lstStyle>
            <a:lvl1pPr>
              <a:defRPr/>
            </a:lvl1pPr>
          </a:lstStyle>
          <a:p>
            <a:pPr>
              <a:defRPr/>
            </a:pPr>
            <a:fld id="{EF64AA96-950F-44DC-90E2-5E06A5D99BC2}" type="slidenum">
              <a:rPr lang="en-US" altLang="en-US"/>
              <a:pPr>
                <a:defRPr/>
              </a:pPr>
              <a:t>‹#›</a:t>
            </a:fld>
            <a:endParaRPr lang="en-US" altLang="en-US"/>
          </a:p>
        </p:txBody>
      </p:sp>
    </p:spTree>
    <p:extLst>
      <p:ext uri="{BB962C8B-B14F-4D97-AF65-F5344CB8AC3E}">
        <p14:creationId xmlns:p14="http://schemas.microsoft.com/office/powerpoint/2010/main" val="3098304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CFA49760-506C-C639-6EF0-25D742AD5C59}"/>
              </a:ext>
            </a:extLst>
          </p:cNvPr>
          <p:cNvSpPr>
            <a:spLocks noGrp="1"/>
          </p:cNvSpPr>
          <p:nvPr>
            <p:ph type="dt" sz="half" idx="10"/>
          </p:nvPr>
        </p:nvSpPr>
        <p:spPr/>
        <p:txBody>
          <a:bodyPr/>
          <a:lstStyle>
            <a:lvl1pPr>
              <a:defRPr/>
            </a:lvl1pPr>
          </a:lstStyle>
          <a:p>
            <a:pPr>
              <a:defRPr/>
            </a:pPr>
            <a:fld id="{1A7510CE-B9DA-4108-8897-5C7A42DFE640}" type="datetimeFigureOut">
              <a:rPr lang="en-US"/>
              <a:pPr>
                <a:defRPr/>
              </a:pPr>
              <a:t>10/25/2025</a:t>
            </a:fld>
            <a:endParaRPr lang="en-US"/>
          </a:p>
        </p:txBody>
      </p:sp>
      <p:sp>
        <p:nvSpPr>
          <p:cNvPr id="6" name="Footer Placeholder 4">
            <a:extLst>
              <a:ext uri="{FF2B5EF4-FFF2-40B4-BE49-F238E27FC236}">
                <a16:creationId xmlns:a16="http://schemas.microsoft.com/office/drawing/2014/main" id="{C165350E-A425-AE54-FFC5-5D0B998554F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1260B73-3A6B-60C0-B913-19FDD31D9425}"/>
              </a:ext>
            </a:extLst>
          </p:cNvPr>
          <p:cNvSpPr>
            <a:spLocks noGrp="1"/>
          </p:cNvSpPr>
          <p:nvPr>
            <p:ph type="sldNum" sz="quarter" idx="12"/>
          </p:nvPr>
        </p:nvSpPr>
        <p:spPr/>
        <p:txBody>
          <a:bodyPr/>
          <a:lstStyle>
            <a:lvl1pPr>
              <a:defRPr/>
            </a:lvl1pPr>
          </a:lstStyle>
          <a:p>
            <a:pPr>
              <a:defRPr/>
            </a:pPr>
            <a:fld id="{4AA36DBB-2D01-4D9C-9A93-46DC2A686BF3}" type="slidenum">
              <a:rPr lang="en-US" altLang="en-US"/>
              <a:pPr>
                <a:defRPr/>
              </a:pPr>
              <a:t>‹#›</a:t>
            </a:fld>
            <a:endParaRPr lang="en-US" altLang="en-US"/>
          </a:p>
        </p:txBody>
      </p:sp>
    </p:spTree>
    <p:extLst>
      <p:ext uri="{BB962C8B-B14F-4D97-AF65-F5344CB8AC3E}">
        <p14:creationId xmlns:p14="http://schemas.microsoft.com/office/powerpoint/2010/main" val="3445287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Date Placeholder 3">
            <a:extLst>
              <a:ext uri="{FF2B5EF4-FFF2-40B4-BE49-F238E27FC236}">
                <a16:creationId xmlns:a16="http://schemas.microsoft.com/office/drawing/2014/main" id="{72D747B2-8135-F555-E521-AA1BF56A9F95}"/>
              </a:ext>
            </a:extLst>
          </p:cNvPr>
          <p:cNvSpPr>
            <a:spLocks noGrp="1"/>
          </p:cNvSpPr>
          <p:nvPr>
            <p:ph type="dt" sz="half" idx="10"/>
          </p:nvPr>
        </p:nvSpPr>
        <p:spPr/>
        <p:txBody>
          <a:bodyPr/>
          <a:lstStyle>
            <a:lvl1pPr>
              <a:defRPr/>
            </a:lvl1pPr>
          </a:lstStyle>
          <a:p>
            <a:pPr>
              <a:defRPr/>
            </a:pPr>
            <a:fld id="{B0AEFA71-9DAA-4D35-9536-76621C24AE9E}" type="datetimeFigureOut">
              <a:rPr lang="en-US"/>
              <a:pPr>
                <a:defRPr/>
              </a:pPr>
              <a:t>10/25/2025</a:t>
            </a:fld>
            <a:endParaRPr lang="en-US"/>
          </a:p>
        </p:txBody>
      </p:sp>
      <p:sp>
        <p:nvSpPr>
          <p:cNvPr id="5" name="Footer Placeholder 4">
            <a:extLst>
              <a:ext uri="{FF2B5EF4-FFF2-40B4-BE49-F238E27FC236}">
                <a16:creationId xmlns:a16="http://schemas.microsoft.com/office/drawing/2014/main" id="{78A576F3-5873-C01C-8138-5A98E1AF00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044D8EF-F5F0-EC89-B50D-CEFA49E5F18F}"/>
              </a:ext>
            </a:extLst>
          </p:cNvPr>
          <p:cNvSpPr>
            <a:spLocks noGrp="1"/>
          </p:cNvSpPr>
          <p:nvPr>
            <p:ph type="sldNum" sz="quarter" idx="12"/>
          </p:nvPr>
        </p:nvSpPr>
        <p:spPr/>
        <p:txBody>
          <a:bodyPr/>
          <a:lstStyle>
            <a:lvl1pPr>
              <a:defRPr/>
            </a:lvl1pPr>
          </a:lstStyle>
          <a:p>
            <a:pPr>
              <a:defRPr/>
            </a:pPr>
            <a:fld id="{8B565A9A-D9C7-4EA6-8F72-5F809009FDA3}" type="slidenum">
              <a:rPr lang="en-US" altLang="en-US"/>
              <a:pPr>
                <a:defRPr/>
              </a:pPr>
              <a:t>‹#›</a:t>
            </a:fld>
            <a:endParaRPr lang="en-US" altLang="en-US"/>
          </a:p>
        </p:txBody>
      </p:sp>
    </p:spTree>
    <p:extLst>
      <p:ext uri="{BB962C8B-B14F-4D97-AF65-F5344CB8AC3E}">
        <p14:creationId xmlns:p14="http://schemas.microsoft.com/office/powerpoint/2010/main" val="3437480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6F64EE-A0EB-11CB-AC00-D306DBF4AD00}"/>
              </a:ext>
            </a:extLst>
          </p:cNvPr>
          <p:cNvSpPr txBox="1"/>
          <p:nvPr/>
        </p:nvSpPr>
        <p:spPr>
          <a:xfrm>
            <a:off x="833438" y="7874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6000" dirty="0">
                <a:effectLst/>
                <a:latin typeface="+mn-lt"/>
              </a:rPr>
              <a:t>“</a:t>
            </a:r>
          </a:p>
        </p:txBody>
      </p:sp>
      <p:sp>
        <p:nvSpPr>
          <p:cNvPr id="5" name="TextBox 4">
            <a:extLst>
              <a:ext uri="{FF2B5EF4-FFF2-40B4-BE49-F238E27FC236}">
                <a16:creationId xmlns:a16="http://schemas.microsoft.com/office/drawing/2014/main" id="{DF975198-8D71-933F-EB5E-8506FC9BFEAB}"/>
              </a:ext>
            </a:extLst>
          </p:cNvPr>
          <p:cNvSpPr txBox="1"/>
          <p:nvPr/>
        </p:nvSpPr>
        <p:spPr>
          <a:xfrm>
            <a:off x="7827963" y="27432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6000" dirty="0">
                <a:effectLst/>
                <a:latin typeface="+mn-lt"/>
              </a:rPr>
              <a:t>”</a:t>
            </a:r>
          </a:p>
        </p:txBody>
      </p:sp>
      <p:sp>
        <p:nvSpPr>
          <p:cNvPr id="2" name="Title 1"/>
          <p:cNvSpPr>
            <a:spLocks noGrp="1"/>
          </p:cNvSpPr>
          <p:nvPr>
            <p:ph type="title"/>
          </p:nvPr>
        </p:nvSpPr>
        <p:spPr>
          <a:xfrm>
            <a:off x="1084659" y="365125"/>
            <a:ext cx="6977064" cy="2992904"/>
          </a:xfrm>
        </p:spPr>
        <p:txBody>
          <a:bodyP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Date Placeholder 4">
            <a:extLst>
              <a:ext uri="{FF2B5EF4-FFF2-40B4-BE49-F238E27FC236}">
                <a16:creationId xmlns:a16="http://schemas.microsoft.com/office/drawing/2014/main" id="{53D34D77-DB23-6933-6E8E-D93E23920A6B}"/>
              </a:ext>
            </a:extLst>
          </p:cNvPr>
          <p:cNvSpPr>
            <a:spLocks noGrp="1"/>
          </p:cNvSpPr>
          <p:nvPr>
            <p:ph type="dt" sz="half" idx="14"/>
          </p:nvPr>
        </p:nvSpPr>
        <p:spPr/>
        <p:txBody>
          <a:bodyPr/>
          <a:lstStyle>
            <a:lvl1pPr>
              <a:defRPr/>
            </a:lvl1pPr>
          </a:lstStyle>
          <a:p>
            <a:pPr>
              <a:defRPr/>
            </a:pPr>
            <a:fld id="{87E1E730-242F-4B0C-9760-E69BB891C444}" type="datetimeFigureOut">
              <a:rPr lang="en-US"/>
              <a:pPr>
                <a:defRPr/>
              </a:pPr>
              <a:t>10/25/2025</a:t>
            </a:fld>
            <a:endParaRPr lang="en-US"/>
          </a:p>
        </p:txBody>
      </p:sp>
      <p:sp>
        <p:nvSpPr>
          <p:cNvPr id="7" name="Footer Placeholder 5">
            <a:extLst>
              <a:ext uri="{FF2B5EF4-FFF2-40B4-BE49-F238E27FC236}">
                <a16:creationId xmlns:a16="http://schemas.microsoft.com/office/drawing/2014/main" id="{8FC3721A-E99D-0350-A4FE-CBFB63AF3AE0}"/>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09B5EF9-9857-C347-1D11-EB4E072463FF}"/>
              </a:ext>
            </a:extLst>
          </p:cNvPr>
          <p:cNvSpPr>
            <a:spLocks noGrp="1"/>
          </p:cNvSpPr>
          <p:nvPr>
            <p:ph type="sldNum" sz="quarter" idx="16"/>
          </p:nvPr>
        </p:nvSpPr>
        <p:spPr/>
        <p:txBody>
          <a:bodyPr/>
          <a:lstStyle>
            <a:lvl1pPr>
              <a:defRPr/>
            </a:lvl1pPr>
          </a:lstStyle>
          <a:p>
            <a:pPr>
              <a:defRPr/>
            </a:pPr>
            <a:fld id="{072E989B-9B40-486B-A918-EC939D07F1AC}" type="slidenum">
              <a:rPr lang="en-US" altLang="en-US"/>
              <a:pPr>
                <a:defRPr/>
              </a:pPr>
              <a:t>‹#›</a:t>
            </a:fld>
            <a:endParaRPr lang="en-US" altLang="en-US"/>
          </a:p>
        </p:txBody>
      </p:sp>
    </p:spTree>
    <p:extLst>
      <p:ext uri="{BB962C8B-B14F-4D97-AF65-F5344CB8AC3E}">
        <p14:creationId xmlns:p14="http://schemas.microsoft.com/office/powerpoint/2010/main" val="2448812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Date Placeholder 3">
            <a:extLst>
              <a:ext uri="{FF2B5EF4-FFF2-40B4-BE49-F238E27FC236}">
                <a16:creationId xmlns:a16="http://schemas.microsoft.com/office/drawing/2014/main" id="{1ABC2D27-E257-0C20-2B9E-5D99D6C843C7}"/>
              </a:ext>
            </a:extLst>
          </p:cNvPr>
          <p:cNvSpPr>
            <a:spLocks noGrp="1"/>
          </p:cNvSpPr>
          <p:nvPr>
            <p:ph type="dt" sz="half" idx="10"/>
          </p:nvPr>
        </p:nvSpPr>
        <p:spPr/>
        <p:txBody>
          <a:bodyPr/>
          <a:lstStyle>
            <a:lvl1pPr>
              <a:defRPr/>
            </a:lvl1pPr>
          </a:lstStyle>
          <a:p>
            <a:pPr>
              <a:defRPr/>
            </a:pPr>
            <a:fld id="{D8A8E5C5-3359-447B-9D70-57F249ED594F}" type="datetimeFigureOut">
              <a:rPr lang="en-US"/>
              <a:pPr>
                <a:defRPr/>
              </a:pPr>
              <a:t>10/25/2025</a:t>
            </a:fld>
            <a:endParaRPr lang="en-US"/>
          </a:p>
        </p:txBody>
      </p:sp>
      <p:sp>
        <p:nvSpPr>
          <p:cNvPr id="5" name="Footer Placeholder 4">
            <a:extLst>
              <a:ext uri="{FF2B5EF4-FFF2-40B4-BE49-F238E27FC236}">
                <a16:creationId xmlns:a16="http://schemas.microsoft.com/office/drawing/2014/main" id="{DCFB444D-9FCB-7C4D-88B4-DBF7517E449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9482727-8171-4028-4314-B3BBAE9FE9BF}"/>
              </a:ext>
            </a:extLst>
          </p:cNvPr>
          <p:cNvSpPr>
            <a:spLocks noGrp="1"/>
          </p:cNvSpPr>
          <p:nvPr>
            <p:ph type="sldNum" sz="quarter" idx="12"/>
          </p:nvPr>
        </p:nvSpPr>
        <p:spPr/>
        <p:txBody>
          <a:bodyPr/>
          <a:lstStyle>
            <a:lvl1pPr>
              <a:defRPr/>
            </a:lvl1pPr>
          </a:lstStyle>
          <a:p>
            <a:pPr>
              <a:defRPr/>
            </a:pPr>
            <a:fld id="{45C976D0-DF14-420B-B486-18A384115C56}" type="slidenum">
              <a:rPr lang="en-US" altLang="en-US"/>
              <a:pPr>
                <a:defRPr/>
              </a:pPr>
              <a:t>‹#›</a:t>
            </a:fld>
            <a:endParaRPr lang="en-US" altLang="en-US"/>
          </a:p>
        </p:txBody>
      </p:sp>
    </p:spTree>
    <p:extLst>
      <p:ext uri="{BB962C8B-B14F-4D97-AF65-F5344CB8AC3E}">
        <p14:creationId xmlns:p14="http://schemas.microsoft.com/office/powerpoint/2010/main" val="18982173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 name="Date Placeholder 3">
            <a:extLst>
              <a:ext uri="{FF2B5EF4-FFF2-40B4-BE49-F238E27FC236}">
                <a16:creationId xmlns:a16="http://schemas.microsoft.com/office/drawing/2014/main" id="{90928738-8BFA-7482-3F22-5A60EAD1B6D1}"/>
              </a:ext>
            </a:extLst>
          </p:cNvPr>
          <p:cNvSpPr>
            <a:spLocks noGrp="1"/>
          </p:cNvSpPr>
          <p:nvPr>
            <p:ph type="dt" sz="half" idx="18"/>
          </p:nvPr>
        </p:nvSpPr>
        <p:spPr/>
        <p:txBody>
          <a:bodyPr/>
          <a:lstStyle>
            <a:lvl1pPr>
              <a:defRPr/>
            </a:lvl1pPr>
          </a:lstStyle>
          <a:p>
            <a:pPr>
              <a:defRPr/>
            </a:pPr>
            <a:fld id="{A570A789-3FBC-44DC-A2A7-8C63E3D2B0DC}" type="datetimeFigureOut">
              <a:rPr lang="en-US"/>
              <a:pPr>
                <a:defRPr/>
              </a:pPr>
              <a:t>10/25/2025</a:t>
            </a:fld>
            <a:endParaRPr lang="en-US"/>
          </a:p>
        </p:txBody>
      </p:sp>
      <p:sp>
        <p:nvSpPr>
          <p:cNvPr id="3" name="Footer Placeholder 4">
            <a:extLst>
              <a:ext uri="{FF2B5EF4-FFF2-40B4-BE49-F238E27FC236}">
                <a16:creationId xmlns:a16="http://schemas.microsoft.com/office/drawing/2014/main" id="{C292D602-EDD1-27E9-5137-4719346BA421}"/>
              </a:ext>
            </a:extLst>
          </p:cNvPr>
          <p:cNvSpPr>
            <a:spLocks noGrp="1"/>
          </p:cNvSpPr>
          <p:nvPr>
            <p:ph type="ftr" sz="quarter" idx="19"/>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F26149F6-D9D5-B87A-B3BE-1BD99F176E0F}"/>
              </a:ext>
            </a:extLst>
          </p:cNvPr>
          <p:cNvSpPr>
            <a:spLocks noGrp="1"/>
          </p:cNvSpPr>
          <p:nvPr>
            <p:ph type="sldNum" sz="quarter" idx="20"/>
          </p:nvPr>
        </p:nvSpPr>
        <p:spPr/>
        <p:txBody>
          <a:bodyPr/>
          <a:lstStyle>
            <a:lvl1pPr>
              <a:defRPr/>
            </a:lvl1pPr>
          </a:lstStyle>
          <a:p>
            <a:pPr>
              <a:defRPr/>
            </a:pPr>
            <a:fld id="{9503FCC0-4183-4FCE-9200-A0BD78B9C2DB}" type="slidenum">
              <a:rPr lang="en-US" altLang="en-US"/>
              <a:pPr>
                <a:defRPr/>
              </a:pPr>
              <a:t>‹#›</a:t>
            </a:fld>
            <a:endParaRPr lang="en-US" altLang="en-US"/>
          </a:p>
        </p:txBody>
      </p:sp>
    </p:spTree>
    <p:extLst>
      <p:ext uri="{BB962C8B-B14F-4D97-AF65-F5344CB8AC3E}">
        <p14:creationId xmlns:p14="http://schemas.microsoft.com/office/powerpoint/2010/main" val="3233116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1" name="Text Placeholder 3"/>
          <p:cNvSpPr>
            <a:spLocks noGrp="1"/>
          </p:cNvSpPr>
          <p:nvPr>
            <p:ph type="body" sz="half" idx="18"/>
          </p:nvPr>
        </p:nvSpPr>
        <p:spPr>
          <a:xfrm>
            <a:off x="999064" y="4873766"/>
            <a:ext cx="220503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4" name="Text Placeholder 3"/>
          <p:cNvSpPr>
            <a:spLocks noGrp="1"/>
          </p:cNvSpPr>
          <p:nvPr>
            <p:ph type="body" sz="half" idx="19"/>
          </p:nvPr>
        </p:nvSpPr>
        <p:spPr>
          <a:xfrm>
            <a:off x="3425733" y="4873765"/>
            <a:ext cx="2200805"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7" name="Text Placeholder 3"/>
          <p:cNvSpPr>
            <a:spLocks noGrp="1"/>
          </p:cNvSpPr>
          <p:nvPr>
            <p:ph type="body" sz="half" idx="20"/>
          </p:nvPr>
        </p:nvSpPr>
        <p:spPr>
          <a:xfrm>
            <a:off x="5853148" y="4873763"/>
            <a:ext cx="220199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 name="Date Placeholder 3">
            <a:extLst>
              <a:ext uri="{FF2B5EF4-FFF2-40B4-BE49-F238E27FC236}">
                <a16:creationId xmlns:a16="http://schemas.microsoft.com/office/drawing/2014/main" id="{D993FAB2-88E5-42FE-AB3F-7F3C95DDD2F1}"/>
              </a:ext>
            </a:extLst>
          </p:cNvPr>
          <p:cNvSpPr>
            <a:spLocks noGrp="1"/>
          </p:cNvSpPr>
          <p:nvPr>
            <p:ph type="dt" sz="half" idx="23"/>
          </p:nvPr>
        </p:nvSpPr>
        <p:spPr/>
        <p:txBody>
          <a:bodyPr/>
          <a:lstStyle>
            <a:lvl1pPr>
              <a:defRPr/>
            </a:lvl1pPr>
          </a:lstStyle>
          <a:p>
            <a:pPr>
              <a:defRPr/>
            </a:pPr>
            <a:fld id="{9A9D31E1-73B0-49D7-A408-898F2816A988}" type="datetimeFigureOut">
              <a:rPr lang="en-US"/>
              <a:pPr>
                <a:defRPr/>
              </a:pPr>
              <a:t>10/25/2025</a:t>
            </a:fld>
            <a:endParaRPr lang="en-US"/>
          </a:p>
        </p:txBody>
      </p:sp>
      <p:sp>
        <p:nvSpPr>
          <p:cNvPr id="3" name="Footer Placeholder 4">
            <a:extLst>
              <a:ext uri="{FF2B5EF4-FFF2-40B4-BE49-F238E27FC236}">
                <a16:creationId xmlns:a16="http://schemas.microsoft.com/office/drawing/2014/main" id="{5B7AC43A-3230-E0F2-174C-2049D4B62708}"/>
              </a:ext>
            </a:extLst>
          </p:cNvPr>
          <p:cNvSpPr>
            <a:spLocks noGrp="1"/>
          </p:cNvSpPr>
          <p:nvPr>
            <p:ph type="ftr" sz="quarter" idx="24"/>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27C5097-0737-45D1-8527-9AD2EAD647F3}"/>
              </a:ext>
            </a:extLst>
          </p:cNvPr>
          <p:cNvSpPr>
            <a:spLocks noGrp="1"/>
          </p:cNvSpPr>
          <p:nvPr>
            <p:ph type="sldNum" sz="quarter" idx="25"/>
          </p:nvPr>
        </p:nvSpPr>
        <p:spPr/>
        <p:txBody>
          <a:bodyPr/>
          <a:lstStyle>
            <a:lvl1pPr>
              <a:defRPr/>
            </a:lvl1pPr>
          </a:lstStyle>
          <a:p>
            <a:pPr>
              <a:defRPr/>
            </a:pPr>
            <a:fld id="{46CD145E-DADD-4F25-9524-0B9E3DC2E16E}" type="slidenum">
              <a:rPr lang="en-US" altLang="en-US"/>
              <a:pPr>
                <a:defRPr/>
              </a:pPr>
              <a:t>‹#›</a:t>
            </a:fld>
            <a:endParaRPr lang="en-US" altLang="en-US"/>
          </a:p>
        </p:txBody>
      </p:sp>
    </p:spTree>
    <p:extLst>
      <p:ext uri="{BB962C8B-B14F-4D97-AF65-F5344CB8AC3E}">
        <p14:creationId xmlns:p14="http://schemas.microsoft.com/office/powerpoint/2010/main" val="1117528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578E672-78E8-DBD6-C274-9A084CBABD7B}"/>
              </a:ext>
            </a:extLst>
          </p:cNvPr>
          <p:cNvSpPr>
            <a:spLocks noGrp="1"/>
          </p:cNvSpPr>
          <p:nvPr>
            <p:ph type="dt" sz="half" idx="10"/>
          </p:nvPr>
        </p:nvSpPr>
        <p:spPr/>
        <p:txBody>
          <a:bodyPr/>
          <a:lstStyle>
            <a:lvl1pPr>
              <a:defRPr/>
            </a:lvl1pPr>
          </a:lstStyle>
          <a:p>
            <a:pPr>
              <a:defRPr/>
            </a:pPr>
            <a:fld id="{575195EA-134C-4AAF-8EFC-B4143719FFBA}" type="datetimeFigureOut">
              <a:rPr lang="en-US"/>
              <a:pPr>
                <a:defRPr/>
              </a:pPr>
              <a:t>10/25/2025</a:t>
            </a:fld>
            <a:endParaRPr lang="en-US"/>
          </a:p>
        </p:txBody>
      </p:sp>
      <p:sp>
        <p:nvSpPr>
          <p:cNvPr id="5" name="Footer Placeholder 4">
            <a:extLst>
              <a:ext uri="{FF2B5EF4-FFF2-40B4-BE49-F238E27FC236}">
                <a16:creationId xmlns:a16="http://schemas.microsoft.com/office/drawing/2014/main" id="{9A488B91-D033-B5ED-1F6E-D213ACE4123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CC5E781-19B0-83C9-796A-358DFD90BD5B}"/>
              </a:ext>
            </a:extLst>
          </p:cNvPr>
          <p:cNvSpPr>
            <a:spLocks noGrp="1"/>
          </p:cNvSpPr>
          <p:nvPr>
            <p:ph type="sldNum" sz="quarter" idx="12"/>
          </p:nvPr>
        </p:nvSpPr>
        <p:spPr/>
        <p:txBody>
          <a:bodyPr/>
          <a:lstStyle>
            <a:lvl1pPr>
              <a:defRPr/>
            </a:lvl1pPr>
          </a:lstStyle>
          <a:p>
            <a:pPr>
              <a:defRPr/>
            </a:pPr>
            <a:fld id="{9369B63E-DE3E-4969-B69A-7259FD6093E3}" type="slidenum">
              <a:rPr lang="en-US" altLang="en-US"/>
              <a:pPr>
                <a:defRPr/>
              </a:pPr>
              <a:t>‹#›</a:t>
            </a:fld>
            <a:endParaRPr lang="en-US" altLang="en-US"/>
          </a:p>
        </p:txBody>
      </p:sp>
    </p:spTree>
    <p:extLst>
      <p:ext uri="{BB962C8B-B14F-4D97-AF65-F5344CB8AC3E}">
        <p14:creationId xmlns:p14="http://schemas.microsoft.com/office/powerpoint/2010/main" val="10998310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4891F63-FDA3-E197-4FA4-4FFBEDB81D11}"/>
              </a:ext>
            </a:extLst>
          </p:cNvPr>
          <p:cNvSpPr>
            <a:spLocks noGrp="1"/>
          </p:cNvSpPr>
          <p:nvPr>
            <p:ph type="dt" sz="half" idx="10"/>
          </p:nvPr>
        </p:nvSpPr>
        <p:spPr/>
        <p:txBody>
          <a:bodyPr/>
          <a:lstStyle>
            <a:lvl1pPr>
              <a:defRPr/>
            </a:lvl1pPr>
          </a:lstStyle>
          <a:p>
            <a:pPr>
              <a:defRPr/>
            </a:pPr>
            <a:fld id="{249C5CC7-75E0-4ABB-AFDC-CA182CFEA8B6}" type="datetimeFigureOut">
              <a:rPr lang="en-US"/>
              <a:pPr>
                <a:defRPr/>
              </a:pPr>
              <a:t>10/25/2025</a:t>
            </a:fld>
            <a:endParaRPr lang="en-US"/>
          </a:p>
        </p:txBody>
      </p:sp>
      <p:sp>
        <p:nvSpPr>
          <p:cNvPr id="5" name="Footer Placeholder 4">
            <a:extLst>
              <a:ext uri="{FF2B5EF4-FFF2-40B4-BE49-F238E27FC236}">
                <a16:creationId xmlns:a16="http://schemas.microsoft.com/office/drawing/2014/main" id="{295D65C7-703D-D08A-7009-994E9C4F714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99B0F49-EDB8-9125-B6B2-CE63C41BD290}"/>
              </a:ext>
            </a:extLst>
          </p:cNvPr>
          <p:cNvSpPr>
            <a:spLocks noGrp="1"/>
          </p:cNvSpPr>
          <p:nvPr>
            <p:ph type="sldNum" sz="quarter" idx="12"/>
          </p:nvPr>
        </p:nvSpPr>
        <p:spPr/>
        <p:txBody>
          <a:bodyPr/>
          <a:lstStyle>
            <a:lvl1pPr>
              <a:defRPr/>
            </a:lvl1pPr>
          </a:lstStyle>
          <a:p>
            <a:pPr>
              <a:defRPr/>
            </a:pPr>
            <a:fld id="{C46ECE02-0B22-4776-9027-77A1B2E9539E}" type="slidenum">
              <a:rPr lang="en-US" altLang="en-US"/>
              <a:pPr>
                <a:defRPr/>
              </a:pPr>
              <a:t>‹#›</a:t>
            </a:fld>
            <a:endParaRPr lang="en-US" altLang="en-US"/>
          </a:p>
        </p:txBody>
      </p:sp>
    </p:spTree>
    <p:extLst>
      <p:ext uri="{BB962C8B-B14F-4D97-AF65-F5344CB8AC3E}">
        <p14:creationId xmlns:p14="http://schemas.microsoft.com/office/powerpoint/2010/main" val="2127580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A072BDFB-A955-E55D-DA27-235F2EFD4EDB}"/>
              </a:ext>
            </a:extLst>
          </p:cNvPr>
          <p:cNvSpPr>
            <a:spLocks noGrp="1"/>
          </p:cNvSpPr>
          <p:nvPr>
            <p:ph type="dt" sz="half" idx="10"/>
          </p:nvPr>
        </p:nvSpPr>
        <p:spPr/>
        <p:txBody>
          <a:bodyPr/>
          <a:lstStyle>
            <a:lvl1pPr>
              <a:defRPr/>
            </a:lvl1pPr>
          </a:lstStyle>
          <a:p>
            <a:pPr>
              <a:defRPr/>
            </a:pPr>
            <a:fld id="{6E5600F9-0549-4608-A8A6-D6217781AB03}" type="datetimeFigureOut">
              <a:rPr lang="en-US"/>
              <a:pPr>
                <a:defRPr/>
              </a:pPr>
              <a:t>10/25/2025</a:t>
            </a:fld>
            <a:endParaRPr lang="en-US"/>
          </a:p>
        </p:txBody>
      </p:sp>
      <p:sp>
        <p:nvSpPr>
          <p:cNvPr id="4" name="Footer Placeholder 4">
            <a:extLst>
              <a:ext uri="{FF2B5EF4-FFF2-40B4-BE49-F238E27FC236}">
                <a16:creationId xmlns:a16="http://schemas.microsoft.com/office/drawing/2014/main" id="{C8C2D2E7-6C8A-7FCC-ED64-241A6E7474A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AA2E449-D132-C61E-0622-A2F42635D753}"/>
              </a:ext>
            </a:extLst>
          </p:cNvPr>
          <p:cNvSpPr>
            <a:spLocks noGrp="1"/>
          </p:cNvSpPr>
          <p:nvPr>
            <p:ph type="sldNum" sz="quarter" idx="12"/>
          </p:nvPr>
        </p:nvSpPr>
        <p:spPr/>
        <p:txBody>
          <a:bodyPr/>
          <a:lstStyle>
            <a:lvl1pPr>
              <a:defRPr/>
            </a:lvl1pPr>
          </a:lstStyle>
          <a:p>
            <a:pPr>
              <a:defRPr/>
            </a:pPr>
            <a:fld id="{F5D66533-6D84-4B08-AC97-AF75DE908601}" type="slidenum">
              <a:rPr lang="en-US" altLang="en-US"/>
              <a:pPr>
                <a:defRPr/>
              </a:pPr>
              <a:t>‹#›</a:t>
            </a:fld>
            <a:endParaRPr lang="en-US" altLang="en-US"/>
          </a:p>
        </p:txBody>
      </p:sp>
    </p:spTree>
    <p:extLst>
      <p:ext uri="{BB962C8B-B14F-4D97-AF65-F5344CB8AC3E}">
        <p14:creationId xmlns:p14="http://schemas.microsoft.com/office/powerpoint/2010/main" val="3956195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 name="Date Placeholder 3">
            <a:extLst>
              <a:ext uri="{FF2B5EF4-FFF2-40B4-BE49-F238E27FC236}">
                <a16:creationId xmlns:a16="http://schemas.microsoft.com/office/drawing/2014/main" id="{8D234E7C-9800-DFCB-283F-135E282E424B}"/>
              </a:ext>
            </a:extLst>
          </p:cNvPr>
          <p:cNvSpPr>
            <a:spLocks noGrp="1"/>
          </p:cNvSpPr>
          <p:nvPr>
            <p:ph type="dt" sz="half" idx="10"/>
          </p:nvPr>
        </p:nvSpPr>
        <p:spPr/>
        <p:txBody>
          <a:bodyPr/>
          <a:lstStyle>
            <a:lvl1pPr>
              <a:defRPr/>
            </a:lvl1pPr>
          </a:lstStyle>
          <a:p>
            <a:pPr>
              <a:defRPr/>
            </a:pPr>
            <a:fld id="{C7A9BA1E-034B-4081-B110-55A12F0CBCD1}" type="datetimeFigureOut">
              <a:rPr lang="en-US"/>
              <a:pPr>
                <a:defRPr/>
              </a:pPr>
              <a:t>10/25/2025</a:t>
            </a:fld>
            <a:endParaRPr lang="en-US"/>
          </a:p>
        </p:txBody>
      </p:sp>
      <p:sp>
        <p:nvSpPr>
          <p:cNvPr id="3" name="Footer Placeholder 4">
            <a:extLst>
              <a:ext uri="{FF2B5EF4-FFF2-40B4-BE49-F238E27FC236}">
                <a16:creationId xmlns:a16="http://schemas.microsoft.com/office/drawing/2014/main" id="{C6F44F54-A6A2-CDFD-5517-768C0CE2CE4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66597716-00AF-4E25-EE21-8B054C735347}"/>
              </a:ext>
            </a:extLst>
          </p:cNvPr>
          <p:cNvSpPr>
            <a:spLocks noGrp="1"/>
          </p:cNvSpPr>
          <p:nvPr>
            <p:ph type="sldNum" sz="quarter" idx="12"/>
          </p:nvPr>
        </p:nvSpPr>
        <p:spPr/>
        <p:txBody>
          <a:bodyPr/>
          <a:lstStyle>
            <a:lvl1pPr>
              <a:defRPr/>
            </a:lvl1pPr>
          </a:lstStyle>
          <a:p>
            <a:pPr>
              <a:defRPr/>
            </a:pPr>
            <a:fld id="{EA158527-16B7-4DCD-98DB-FB95456C2F36}" type="slidenum">
              <a:rPr lang="en-US" altLang="en-US"/>
              <a:pPr>
                <a:defRPr/>
              </a:pPr>
              <a:t>‹#›</a:t>
            </a:fld>
            <a:endParaRPr lang="en-US" altLang="en-US"/>
          </a:p>
        </p:txBody>
      </p:sp>
    </p:spTree>
    <p:extLst>
      <p:ext uri="{BB962C8B-B14F-4D97-AF65-F5344CB8AC3E}">
        <p14:creationId xmlns:p14="http://schemas.microsoft.com/office/powerpoint/2010/main" val="3178031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7958113C-36E8-90F3-C105-2AC07B5A8166}"/>
              </a:ext>
            </a:extLst>
          </p:cNvPr>
          <p:cNvSpPr>
            <a:spLocks noGrp="1"/>
          </p:cNvSpPr>
          <p:nvPr>
            <p:ph type="dt" sz="half" idx="10"/>
          </p:nvPr>
        </p:nvSpPr>
        <p:spPr/>
        <p:txBody>
          <a:bodyPr/>
          <a:lstStyle>
            <a:lvl1pPr>
              <a:defRPr/>
            </a:lvl1pPr>
          </a:lstStyle>
          <a:p>
            <a:pPr>
              <a:defRPr/>
            </a:pPr>
            <a:fld id="{26223FCB-44F0-445A-B245-6C2E2E30FBD4}" type="datetimeFigureOut">
              <a:rPr lang="en-US"/>
              <a:pPr>
                <a:defRPr/>
              </a:pPr>
              <a:t>10/25/2025</a:t>
            </a:fld>
            <a:endParaRPr lang="en-US"/>
          </a:p>
        </p:txBody>
      </p:sp>
      <p:sp>
        <p:nvSpPr>
          <p:cNvPr id="6" name="Footer Placeholder 4">
            <a:extLst>
              <a:ext uri="{FF2B5EF4-FFF2-40B4-BE49-F238E27FC236}">
                <a16:creationId xmlns:a16="http://schemas.microsoft.com/office/drawing/2014/main" id="{E41AED22-E0AD-1A5C-9AE4-70F42830C20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2959085-67A1-B311-15F1-D30EF01D28CF}"/>
              </a:ext>
            </a:extLst>
          </p:cNvPr>
          <p:cNvSpPr>
            <a:spLocks noGrp="1"/>
          </p:cNvSpPr>
          <p:nvPr>
            <p:ph type="sldNum" sz="quarter" idx="12"/>
          </p:nvPr>
        </p:nvSpPr>
        <p:spPr/>
        <p:txBody>
          <a:bodyPr/>
          <a:lstStyle>
            <a:lvl1pPr>
              <a:defRPr/>
            </a:lvl1pPr>
          </a:lstStyle>
          <a:p>
            <a:pPr>
              <a:defRPr/>
            </a:pPr>
            <a:fld id="{329BC8A9-085B-4172-881F-F47F2D54AE56}" type="slidenum">
              <a:rPr lang="en-US" altLang="en-US"/>
              <a:pPr>
                <a:defRPr/>
              </a:pPr>
              <a:t>‹#›</a:t>
            </a:fld>
            <a:endParaRPr lang="en-US" altLang="en-US"/>
          </a:p>
        </p:txBody>
      </p:sp>
    </p:spTree>
    <p:extLst>
      <p:ext uri="{BB962C8B-B14F-4D97-AF65-F5344CB8AC3E}">
        <p14:creationId xmlns:p14="http://schemas.microsoft.com/office/powerpoint/2010/main" val="3558151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anchor="b"/>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47255F52-24B8-F427-1708-6FFF3BE94AFD}"/>
              </a:ext>
            </a:extLst>
          </p:cNvPr>
          <p:cNvSpPr>
            <a:spLocks noGrp="1"/>
          </p:cNvSpPr>
          <p:nvPr>
            <p:ph type="dt" sz="half" idx="10"/>
          </p:nvPr>
        </p:nvSpPr>
        <p:spPr/>
        <p:txBody>
          <a:bodyPr/>
          <a:lstStyle>
            <a:lvl1pPr>
              <a:defRPr/>
            </a:lvl1pPr>
          </a:lstStyle>
          <a:p>
            <a:pPr>
              <a:defRPr/>
            </a:pPr>
            <a:fld id="{E2F5F872-EC25-4C94-82ED-31FE00EC862F}" type="datetimeFigureOut">
              <a:rPr lang="en-US"/>
              <a:pPr>
                <a:defRPr/>
              </a:pPr>
              <a:t>10/25/2025</a:t>
            </a:fld>
            <a:endParaRPr lang="en-US"/>
          </a:p>
        </p:txBody>
      </p:sp>
      <p:sp>
        <p:nvSpPr>
          <p:cNvPr id="8" name="Footer Placeholder 4">
            <a:extLst>
              <a:ext uri="{FF2B5EF4-FFF2-40B4-BE49-F238E27FC236}">
                <a16:creationId xmlns:a16="http://schemas.microsoft.com/office/drawing/2014/main" id="{CF71018C-40BC-069D-E137-0DDAA9CB217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92B1C96-773E-F2CF-6B37-2C39CC2B3068}"/>
              </a:ext>
            </a:extLst>
          </p:cNvPr>
          <p:cNvSpPr>
            <a:spLocks noGrp="1"/>
          </p:cNvSpPr>
          <p:nvPr>
            <p:ph type="sldNum" sz="quarter" idx="12"/>
          </p:nvPr>
        </p:nvSpPr>
        <p:spPr/>
        <p:txBody>
          <a:bodyPr/>
          <a:lstStyle>
            <a:lvl1pPr>
              <a:defRPr/>
            </a:lvl1pPr>
          </a:lstStyle>
          <a:p>
            <a:pPr>
              <a:defRPr/>
            </a:pPr>
            <a:fld id="{9E53AC5E-4D3E-4657-BEE0-9B1652127AF2}" type="slidenum">
              <a:rPr lang="en-US" altLang="en-US"/>
              <a:pPr>
                <a:defRPr/>
              </a:pPr>
              <a:t>‹#›</a:t>
            </a:fld>
            <a:endParaRPr lang="en-US" altLang="en-US"/>
          </a:p>
        </p:txBody>
      </p:sp>
    </p:spTree>
    <p:extLst>
      <p:ext uri="{BB962C8B-B14F-4D97-AF65-F5344CB8AC3E}">
        <p14:creationId xmlns:p14="http://schemas.microsoft.com/office/powerpoint/2010/main" val="1206854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ED83A29E-EF0A-B4D0-6D69-A72CBB37DD59}"/>
              </a:ext>
            </a:extLst>
          </p:cNvPr>
          <p:cNvSpPr>
            <a:spLocks noGrp="1"/>
          </p:cNvSpPr>
          <p:nvPr>
            <p:ph type="dt" sz="half" idx="10"/>
          </p:nvPr>
        </p:nvSpPr>
        <p:spPr/>
        <p:txBody>
          <a:bodyPr/>
          <a:lstStyle>
            <a:lvl1pPr>
              <a:defRPr/>
            </a:lvl1pPr>
          </a:lstStyle>
          <a:p>
            <a:pPr>
              <a:defRPr/>
            </a:pPr>
            <a:fld id="{3DFBBB36-3296-4822-890C-4ADE5D6AD9A4}" type="datetimeFigureOut">
              <a:rPr lang="en-US"/>
              <a:pPr>
                <a:defRPr/>
              </a:pPr>
              <a:t>10/25/2025</a:t>
            </a:fld>
            <a:endParaRPr lang="en-US"/>
          </a:p>
        </p:txBody>
      </p:sp>
      <p:sp>
        <p:nvSpPr>
          <p:cNvPr id="4" name="Footer Placeholder 4">
            <a:extLst>
              <a:ext uri="{FF2B5EF4-FFF2-40B4-BE49-F238E27FC236}">
                <a16:creationId xmlns:a16="http://schemas.microsoft.com/office/drawing/2014/main" id="{97B1B7A0-33D7-4164-B753-796DD35B83A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2C8A7A8-FEFF-AF59-E637-7B20E288A3CB}"/>
              </a:ext>
            </a:extLst>
          </p:cNvPr>
          <p:cNvSpPr>
            <a:spLocks noGrp="1"/>
          </p:cNvSpPr>
          <p:nvPr>
            <p:ph type="sldNum" sz="quarter" idx="12"/>
          </p:nvPr>
        </p:nvSpPr>
        <p:spPr/>
        <p:txBody>
          <a:bodyPr/>
          <a:lstStyle>
            <a:lvl1pPr>
              <a:defRPr/>
            </a:lvl1pPr>
          </a:lstStyle>
          <a:p>
            <a:pPr>
              <a:defRPr/>
            </a:pPr>
            <a:fld id="{C976C05E-CD88-4062-8709-B07F5CF60F55}" type="slidenum">
              <a:rPr lang="en-US" altLang="en-US"/>
              <a:pPr>
                <a:defRPr/>
              </a:pPr>
              <a:t>‹#›</a:t>
            </a:fld>
            <a:endParaRPr lang="en-US" altLang="en-US"/>
          </a:p>
        </p:txBody>
      </p:sp>
    </p:spTree>
    <p:extLst>
      <p:ext uri="{BB962C8B-B14F-4D97-AF65-F5344CB8AC3E}">
        <p14:creationId xmlns:p14="http://schemas.microsoft.com/office/powerpoint/2010/main" val="2655519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07392BB-521D-9471-552A-8FC1F1FBADD7}"/>
              </a:ext>
            </a:extLst>
          </p:cNvPr>
          <p:cNvSpPr>
            <a:spLocks noGrp="1"/>
          </p:cNvSpPr>
          <p:nvPr>
            <p:ph type="dt" sz="half" idx="10"/>
          </p:nvPr>
        </p:nvSpPr>
        <p:spPr/>
        <p:txBody>
          <a:bodyPr/>
          <a:lstStyle>
            <a:lvl1pPr>
              <a:defRPr/>
            </a:lvl1pPr>
          </a:lstStyle>
          <a:p>
            <a:pPr>
              <a:defRPr/>
            </a:pPr>
            <a:fld id="{26B295CC-68AF-4697-A49E-D0E52F2E9302}" type="datetimeFigureOut">
              <a:rPr lang="en-US"/>
              <a:pPr>
                <a:defRPr/>
              </a:pPr>
              <a:t>10/25/2025</a:t>
            </a:fld>
            <a:endParaRPr lang="en-US"/>
          </a:p>
        </p:txBody>
      </p:sp>
      <p:sp>
        <p:nvSpPr>
          <p:cNvPr id="3" name="Footer Placeholder 4">
            <a:extLst>
              <a:ext uri="{FF2B5EF4-FFF2-40B4-BE49-F238E27FC236}">
                <a16:creationId xmlns:a16="http://schemas.microsoft.com/office/drawing/2014/main" id="{912E3278-436B-F1F4-33D9-ED7D0940C49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2A8B0D7-1A33-44C2-1FDD-2F1AFA679F0C}"/>
              </a:ext>
            </a:extLst>
          </p:cNvPr>
          <p:cNvSpPr>
            <a:spLocks noGrp="1"/>
          </p:cNvSpPr>
          <p:nvPr>
            <p:ph type="sldNum" sz="quarter" idx="12"/>
          </p:nvPr>
        </p:nvSpPr>
        <p:spPr/>
        <p:txBody>
          <a:bodyPr/>
          <a:lstStyle>
            <a:lvl1pPr>
              <a:defRPr/>
            </a:lvl1pPr>
          </a:lstStyle>
          <a:p>
            <a:pPr>
              <a:defRPr/>
            </a:pPr>
            <a:fld id="{0F93FF86-D8B9-428B-894C-21CB18BC4DFB}" type="slidenum">
              <a:rPr lang="en-US" altLang="en-US"/>
              <a:pPr>
                <a:defRPr/>
              </a:pPr>
              <a:t>‹#›</a:t>
            </a:fld>
            <a:endParaRPr lang="en-US" altLang="en-US"/>
          </a:p>
        </p:txBody>
      </p:sp>
    </p:spTree>
    <p:extLst>
      <p:ext uri="{BB962C8B-B14F-4D97-AF65-F5344CB8AC3E}">
        <p14:creationId xmlns:p14="http://schemas.microsoft.com/office/powerpoint/2010/main" val="398844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40E2EE53-25D8-A845-C01B-D90902C24324}"/>
              </a:ext>
            </a:extLst>
          </p:cNvPr>
          <p:cNvSpPr>
            <a:spLocks noGrp="1"/>
          </p:cNvSpPr>
          <p:nvPr>
            <p:ph type="dt" sz="half" idx="10"/>
          </p:nvPr>
        </p:nvSpPr>
        <p:spPr/>
        <p:txBody>
          <a:bodyPr/>
          <a:lstStyle>
            <a:lvl1pPr>
              <a:defRPr/>
            </a:lvl1pPr>
          </a:lstStyle>
          <a:p>
            <a:pPr>
              <a:defRPr/>
            </a:pPr>
            <a:fld id="{A1ED8AA5-EE89-43B6-983E-ADB479CC2A3E}" type="datetimeFigureOut">
              <a:rPr lang="en-US"/>
              <a:pPr>
                <a:defRPr/>
              </a:pPr>
              <a:t>10/25/2025</a:t>
            </a:fld>
            <a:endParaRPr lang="en-US"/>
          </a:p>
        </p:txBody>
      </p:sp>
      <p:sp>
        <p:nvSpPr>
          <p:cNvPr id="6" name="Footer Placeholder 4">
            <a:extLst>
              <a:ext uri="{FF2B5EF4-FFF2-40B4-BE49-F238E27FC236}">
                <a16:creationId xmlns:a16="http://schemas.microsoft.com/office/drawing/2014/main" id="{B3FA6BB6-4A36-26DB-0360-E304E59E90C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2F9D8A4-5581-E447-DE07-11BD233BAC74}"/>
              </a:ext>
            </a:extLst>
          </p:cNvPr>
          <p:cNvSpPr>
            <a:spLocks noGrp="1"/>
          </p:cNvSpPr>
          <p:nvPr>
            <p:ph type="sldNum" sz="quarter" idx="12"/>
          </p:nvPr>
        </p:nvSpPr>
        <p:spPr/>
        <p:txBody>
          <a:bodyPr/>
          <a:lstStyle>
            <a:lvl1pPr>
              <a:defRPr/>
            </a:lvl1pPr>
          </a:lstStyle>
          <a:p>
            <a:pPr>
              <a:defRPr/>
            </a:pPr>
            <a:fld id="{2F7F72C0-AFE5-4627-AFEA-213EEAD70859}" type="slidenum">
              <a:rPr lang="en-US" altLang="en-US"/>
              <a:pPr>
                <a:defRPr/>
              </a:pPr>
              <a:t>‹#›</a:t>
            </a:fld>
            <a:endParaRPr lang="en-US" altLang="en-US"/>
          </a:p>
        </p:txBody>
      </p:sp>
    </p:spTree>
    <p:extLst>
      <p:ext uri="{BB962C8B-B14F-4D97-AF65-F5344CB8AC3E}">
        <p14:creationId xmlns:p14="http://schemas.microsoft.com/office/powerpoint/2010/main" val="1743485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B5067826-5767-AD9E-8F55-7D9C237C05E4}"/>
              </a:ext>
            </a:extLst>
          </p:cNvPr>
          <p:cNvSpPr>
            <a:spLocks noGrp="1"/>
          </p:cNvSpPr>
          <p:nvPr>
            <p:ph type="dt" sz="half" idx="10"/>
          </p:nvPr>
        </p:nvSpPr>
        <p:spPr/>
        <p:txBody>
          <a:bodyPr/>
          <a:lstStyle>
            <a:lvl1pPr>
              <a:defRPr/>
            </a:lvl1pPr>
          </a:lstStyle>
          <a:p>
            <a:pPr>
              <a:defRPr/>
            </a:pPr>
            <a:fld id="{D6F82FD8-46EF-4C9F-ACE4-F56F0F3E7A13}" type="datetimeFigureOut">
              <a:rPr lang="en-US"/>
              <a:pPr>
                <a:defRPr/>
              </a:pPr>
              <a:t>10/25/2025</a:t>
            </a:fld>
            <a:endParaRPr lang="en-US"/>
          </a:p>
        </p:txBody>
      </p:sp>
      <p:sp>
        <p:nvSpPr>
          <p:cNvPr id="6" name="Footer Placeholder 4">
            <a:extLst>
              <a:ext uri="{FF2B5EF4-FFF2-40B4-BE49-F238E27FC236}">
                <a16:creationId xmlns:a16="http://schemas.microsoft.com/office/drawing/2014/main" id="{539F31D9-A913-D243-BCB9-85A2C00D0A2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406584A-CBB4-E8D7-E228-BAB18CF8F478}"/>
              </a:ext>
            </a:extLst>
          </p:cNvPr>
          <p:cNvSpPr>
            <a:spLocks noGrp="1"/>
          </p:cNvSpPr>
          <p:nvPr>
            <p:ph type="sldNum" sz="quarter" idx="12"/>
          </p:nvPr>
        </p:nvSpPr>
        <p:spPr/>
        <p:txBody>
          <a:bodyPr/>
          <a:lstStyle>
            <a:lvl1pPr>
              <a:defRPr/>
            </a:lvl1pPr>
          </a:lstStyle>
          <a:p>
            <a:pPr>
              <a:defRPr/>
            </a:pPr>
            <a:fld id="{5FF55C3A-CEF3-45A6-9500-AFDEED876233}" type="slidenum">
              <a:rPr lang="en-US" altLang="en-US"/>
              <a:pPr>
                <a:defRPr/>
              </a:pPr>
              <a:t>‹#›</a:t>
            </a:fld>
            <a:endParaRPr lang="en-US" altLang="en-US"/>
          </a:p>
        </p:txBody>
      </p:sp>
    </p:spTree>
    <p:extLst>
      <p:ext uri="{BB962C8B-B14F-4D97-AF65-F5344CB8AC3E}">
        <p14:creationId xmlns:p14="http://schemas.microsoft.com/office/powerpoint/2010/main" val="3954785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A3DC10-CB74-171D-1AD9-265F8C9771D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F90307E-B696-CB39-BFBB-675D3A0EC244}"/>
              </a:ext>
            </a:extLst>
          </p:cNvPr>
          <p:cNvSpPr>
            <a:spLocks noGrp="1"/>
          </p:cNvSpPr>
          <p:nvPr>
            <p:ph type="body" idx="1"/>
          </p:nvPr>
        </p:nvSpPr>
        <p:spPr>
          <a:xfrm>
            <a:off x="839788" y="1825625"/>
            <a:ext cx="76755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780E728-0595-E61B-780F-E3C19C8538D9}"/>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fld id="{2CB110F9-BFD8-4E7E-9617-4D97458C5F14}" type="datetimeFigureOut">
              <a:rPr lang="en-US"/>
              <a:pPr>
                <a:defRPr/>
              </a:pPr>
              <a:t>10/25/2025</a:t>
            </a:fld>
            <a:endParaRPr lang="en-US"/>
          </a:p>
        </p:txBody>
      </p:sp>
      <p:sp>
        <p:nvSpPr>
          <p:cNvPr id="5" name="Footer Placeholder 4">
            <a:extLst>
              <a:ext uri="{FF2B5EF4-FFF2-40B4-BE49-F238E27FC236}">
                <a16:creationId xmlns:a16="http://schemas.microsoft.com/office/drawing/2014/main" id="{045C08B5-D984-C852-0A5C-3131930CD26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0D523710-00EC-183C-C17E-B79CA36EB168}"/>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fld id="{4893DD35-5792-481B-9CDB-D67A5D39063B}"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43" r:id="rId12"/>
    <p:sldLayoutId id="2147483838" r:id="rId13"/>
    <p:sldLayoutId id="2147483839" r:id="rId14"/>
    <p:sldLayoutId id="2147483840" r:id="rId15"/>
    <p:sldLayoutId id="2147483841" r:id="rId16"/>
    <p:sldLayoutId id="2147483842" r:id="rId17"/>
  </p:sldLayoutIdLst>
  <p:txStyles>
    <p:titleStyle>
      <a:lvl1pPr algn="l" defTabSz="685800" rtl="0" eaLnBrk="0" fontAlgn="base" hangingPunct="0">
        <a:lnSpc>
          <a:spcPct val="90000"/>
        </a:lnSpc>
        <a:spcBef>
          <a:spcPct val="0"/>
        </a:spcBef>
        <a:spcAft>
          <a:spcPct val="0"/>
        </a:spcAft>
        <a:defRPr sz="440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vl2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2pPr>
      <a:lvl3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3pPr>
      <a:lvl4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4pPr>
      <a:lvl5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5pPr>
      <a:lvl6pPr marL="457200" algn="l" defTabSz="685800" rtl="0" fontAlgn="base">
        <a:lnSpc>
          <a:spcPct val="90000"/>
        </a:lnSpc>
        <a:spcBef>
          <a:spcPct val="0"/>
        </a:spcBef>
        <a:spcAft>
          <a:spcPct val="0"/>
        </a:spcAft>
        <a:defRPr sz="4400">
          <a:solidFill>
            <a:schemeClr val="tx1"/>
          </a:solidFill>
          <a:latin typeface="Corbel" panose="020B0503020204020204" pitchFamily="34" charset="0"/>
        </a:defRPr>
      </a:lvl6pPr>
      <a:lvl7pPr marL="914400" algn="l" defTabSz="685800" rtl="0" fontAlgn="base">
        <a:lnSpc>
          <a:spcPct val="90000"/>
        </a:lnSpc>
        <a:spcBef>
          <a:spcPct val="0"/>
        </a:spcBef>
        <a:spcAft>
          <a:spcPct val="0"/>
        </a:spcAft>
        <a:defRPr sz="4400">
          <a:solidFill>
            <a:schemeClr val="tx1"/>
          </a:solidFill>
          <a:latin typeface="Corbel" panose="020B0503020204020204" pitchFamily="34" charset="0"/>
        </a:defRPr>
      </a:lvl7pPr>
      <a:lvl8pPr marL="1371600" algn="l" defTabSz="685800" rtl="0" fontAlgn="base">
        <a:lnSpc>
          <a:spcPct val="90000"/>
        </a:lnSpc>
        <a:spcBef>
          <a:spcPct val="0"/>
        </a:spcBef>
        <a:spcAft>
          <a:spcPct val="0"/>
        </a:spcAft>
        <a:defRPr sz="4400">
          <a:solidFill>
            <a:schemeClr val="tx1"/>
          </a:solidFill>
          <a:latin typeface="Corbel" panose="020B0503020204020204" pitchFamily="34" charset="0"/>
        </a:defRPr>
      </a:lvl8pPr>
      <a:lvl9pPr marL="1828800" algn="l" defTabSz="685800" rtl="0" fontAlgn="base">
        <a:lnSpc>
          <a:spcPct val="90000"/>
        </a:lnSpc>
        <a:spcBef>
          <a:spcPct val="0"/>
        </a:spcBef>
        <a:spcAft>
          <a:spcPct val="0"/>
        </a:spcAft>
        <a:defRPr sz="4400">
          <a:solidFill>
            <a:schemeClr val="tx1"/>
          </a:solidFill>
          <a:latin typeface="Corbel" panose="020B050302020402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73159598-6F0E-E557-07BD-8C993D6C7A60}"/>
              </a:ext>
            </a:extLst>
          </p:cNvPr>
          <p:cNvSpPr>
            <a:spLocks noChangeArrowheads="1"/>
          </p:cNvSpPr>
          <p:nvPr/>
        </p:nvSpPr>
        <p:spPr bwMode="auto">
          <a:xfrm>
            <a:off x="371475" y="4217988"/>
            <a:ext cx="8382000" cy="256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000" b="1" dirty="0">
                <a:solidFill>
                  <a:srgbClr val="FF0000"/>
                </a:solidFill>
                <a:latin typeface="Verdana" panose="020B0604030504040204" pitchFamily="34" charset="0"/>
              </a:rPr>
              <a:t>(Acts 24:25)</a:t>
            </a:r>
          </a:p>
          <a:p>
            <a:pPr algn="ctr" eaLnBrk="1" hangingPunct="1"/>
            <a:endParaRPr lang="en-US" altLang="en-US" sz="4000" b="1" dirty="0">
              <a:solidFill>
                <a:srgbClr val="FF0000"/>
              </a:solidFill>
              <a:latin typeface="Verdana" panose="020B0604030504040204" pitchFamily="34" charset="0"/>
            </a:endParaRPr>
          </a:p>
          <a:p>
            <a:pPr algn="ctr" eaLnBrk="1" hangingPunct="1"/>
            <a:endParaRPr lang="en-US" altLang="en-US" sz="4000" b="1" dirty="0">
              <a:solidFill>
                <a:srgbClr val="FF0000"/>
              </a:solidFill>
              <a:latin typeface="Verdana" panose="020B0604030504040204" pitchFamily="34" charset="0"/>
            </a:endParaRPr>
          </a:p>
          <a:p>
            <a:pPr algn="ctr" eaLnBrk="1" hangingPunct="1"/>
            <a:r>
              <a:rPr lang="en-US" altLang="en-US" sz="2000" b="1" dirty="0">
                <a:solidFill>
                  <a:srgbClr val="FF0000"/>
                </a:solidFill>
                <a:latin typeface="Verdana" panose="020B0604030504040204" pitchFamily="34" charset="0"/>
              </a:rPr>
              <a:t>(All Scriptures NASB1995 unless otherwise noted)</a:t>
            </a:r>
          </a:p>
        </p:txBody>
      </p:sp>
      <p:sp>
        <p:nvSpPr>
          <p:cNvPr id="5123" name="TextBox 4">
            <a:extLst>
              <a:ext uri="{FF2B5EF4-FFF2-40B4-BE49-F238E27FC236}">
                <a16:creationId xmlns:a16="http://schemas.microsoft.com/office/drawing/2014/main" id="{8489C1EB-FCC6-197B-5C51-A4D12B212C77}"/>
              </a:ext>
            </a:extLst>
          </p:cNvPr>
          <p:cNvSpPr txBox="1">
            <a:spLocks noChangeArrowheads="1"/>
          </p:cNvSpPr>
          <p:nvPr/>
        </p:nvSpPr>
        <p:spPr bwMode="auto">
          <a:xfrm>
            <a:off x="381000" y="1066800"/>
            <a:ext cx="8382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 </a:t>
            </a:r>
          </a:p>
          <a:p>
            <a:pPr algn="ctr" eaLnBrk="1" hangingPunct="1"/>
            <a:r>
              <a:rPr lang="en-US" altLang="en-US" sz="4400" b="1" dirty="0">
                <a:latin typeface="Verdana" panose="020B0604030504040204" pitchFamily="34" charset="0"/>
              </a:rPr>
              <a:t>Self-Control &amp; </a:t>
            </a:r>
          </a:p>
          <a:p>
            <a:pPr algn="ctr" eaLnBrk="1" hangingPunct="1"/>
            <a:r>
              <a:rPr lang="en-US" altLang="en-US" sz="4400" b="1" dirty="0">
                <a:latin typeface="Verdana" panose="020B0604030504040204" pitchFamily="34" charset="0"/>
              </a:rPr>
              <a:t>The Judgment To Come</a:t>
            </a:r>
            <a:endParaRPr lang="en-US" altLang="en-US" sz="4400" dirty="0">
              <a:latin typeface="Verdan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A914FA23-A316-7F45-A894-5816CAEFEBA1}"/>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3555" name="TextBox 4">
            <a:extLst>
              <a:ext uri="{FF2B5EF4-FFF2-40B4-BE49-F238E27FC236}">
                <a16:creationId xmlns:a16="http://schemas.microsoft.com/office/drawing/2014/main" id="{922C813C-ABC7-D3D3-3C7D-C74DF649A22A}"/>
              </a:ext>
            </a:extLst>
          </p:cNvPr>
          <p:cNvSpPr txBox="1">
            <a:spLocks noChangeArrowheads="1"/>
          </p:cNvSpPr>
          <p:nvPr/>
        </p:nvSpPr>
        <p:spPr bwMode="auto">
          <a:xfrm>
            <a:off x="381000" y="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Self-Control</a:t>
            </a:r>
          </a:p>
          <a:p>
            <a:pPr algn="ctr" eaLnBrk="1" hangingPunct="1"/>
            <a:r>
              <a:rPr lang="en-US" altLang="en-US" sz="4400" b="1" dirty="0">
                <a:latin typeface="Verdana" panose="020B0604030504040204" pitchFamily="34" charset="0"/>
              </a:rPr>
              <a:t> </a:t>
            </a:r>
            <a:endParaRPr lang="en-US" altLang="en-US" sz="4400" dirty="0">
              <a:latin typeface="Verdana" panose="020B0604030504040204" pitchFamily="34" charset="0"/>
            </a:endParaRPr>
          </a:p>
        </p:txBody>
      </p:sp>
      <p:sp>
        <p:nvSpPr>
          <p:cNvPr id="23556" name="Rectangle 3">
            <a:extLst>
              <a:ext uri="{FF2B5EF4-FFF2-40B4-BE49-F238E27FC236}">
                <a16:creationId xmlns:a16="http://schemas.microsoft.com/office/drawing/2014/main" id="{3D01AD2E-30A0-182B-F72D-05A386EDB49C}"/>
              </a:ext>
            </a:extLst>
          </p:cNvPr>
          <p:cNvSpPr>
            <a:spLocks noChangeArrowheads="1"/>
          </p:cNvSpPr>
          <p:nvPr/>
        </p:nvSpPr>
        <p:spPr bwMode="auto">
          <a:xfrm>
            <a:off x="228600" y="7620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400" b="1" dirty="0">
                <a:latin typeface="Verdana" panose="020B0604030504040204" pitchFamily="34" charset="0"/>
              </a:rPr>
              <a:t>What did Paul teach concerning self-control?</a:t>
            </a:r>
          </a:p>
          <a:p>
            <a:pPr algn="ctr" eaLnBrk="1" hangingPunct="1"/>
            <a:r>
              <a:rPr lang="en-US" altLang="en-US" sz="2000" dirty="0">
                <a:latin typeface="Verdana" panose="020B0604030504040204" pitchFamily="34" charset="0"/>
              </a:rPr>
              <a:t> </a:t>
            </a:r>
            <a:endParaRPr lang="en-US" altLang="en-US" sz="2300" dirty="0">
              <a:latin typeface="Verdana" panose="020B0604030504040204" pitchFamily="34" charset="0"/>
            </a:endParaRPr>
          </a:p>
          <a:p>
            <a:pPr algn="ctr" eaLnBrk="1" hangingPunct="1"/>
            <a:r>
              <a:rPr lang="en-US" altLang="en-US" sz="2200" i="1" dirty="0">
                <a:latin typeface="Verdana" panose="020B0604030504040204" pitchFamily="34" charset="0"/>
              </a:rPr>
              <a:t>“Do you not know that those who run in a race all run, but only one receives the prize? Run in such a way that you may win. Everyone who competes in the games exercises </a:t>
            </a:r>
            <a:r>
              <a:rPr lang="en-US" altLang="en-US" sz="2200" b="1" i="1" dirty="0">
                <a:latin typeface="Verdana" panose="020B0604030504040204" pitchFamily="34" charset="0"/>
              </a:rPr>
              <a:t>self-control</a:t>
            </a:r>
            <a:r>
              <a:rPr lang="en-US" altLang="en-US" sz="2200" i="1" dirty="0">
                <a:latin typeface="Verdana" panose="020B0604030504040204" pitchFamily="34" charset="0"/>
              </a:rPr>
              <a:t> in all things. They then do it to receive a perishable wreath, but we an imperishable. Therefore I run in such a way, as not without aim; I box in such a way, as not beating the air; but I discipline my body and make it my slave, so that, after I have preached to others, I myself will not be disqualified.” </a:t>
            </a:r>
            <a:r>
              <a:rPr lang="en-US" altLang="en-US" sz="2200" b="1" dirty="0">
                <a:solidFill>
                  <a:srgbClr val="FF0000"/>
                </a:solidFill>
                <a:latin typeface="Verdana" panose="020B0604030504040204" pitchFamily="34" charset="0"/>
              </a:rPr>
              <a:t>(1 Corinthians 9:24-27)</a:t>
            </a:r>
          </a:p>
          <a:p>
            <a:pPr algn="ctr" eaLnBrk="1" hangingPunct="1"/>
            <a:endParaRPr lang="en-US" altLang="en-US" sz="2200" dirty="0">
              <a:latin typeface="Verdana" panose="020B0604030504040204" pitchFamily="34" charset="0"/>
            </a:endParaRPr>
          </a:p>
          <a:p>
            <a:pPr algn="ctr" eaLnBrk="1" hangingPunct="1"/>
            <a:r>
              <a:rPr lang="en-US" altLang="en-US" sz="2200" i="1" dirty="0">
                <a:latin typeface="Verdana" panose="020B0604030504040204" pitchFamily="34" charset="0"/>
              </a:rPr>
              <a:t>“But the fruit of the Spirit is love, joy, peace, patience, kindness, goodness, faithfulness, gentleness, </a:t>
            </a:r>
            <a:r>
              <a:rPr lang="en-US" altLang="en-US" sz="2200" b="1" i="1" dirty="0">
                <a:latin typeface="Verdana" panose="020B0604030504040204" pitchFamily="34" charset="0"/>
              </a:rPr>
              <a:t>self-control</a:t>
            </a:r>
            <a:r>
              <a:rPr lang="en-US" altLang="en-US" sz="2200" i="1" dirty="0">
                <a:latin typeface="Verdana" panose="020B0604030504040204" pitchFamily="34" charset="0"/>
              </a:rPr>
              <a:t>; against such things there is no law. Now those who belong to Christ Jesus have crucified the flesh with its passions and desires.”</a:t>
            </a:r>
            <a:r>
              <a:rPr lang="en-US" altLang="en-US" sz="2200" dirty="0">
                <a:latin typeface="Verdana" panose="020B0604030504040204" pitchFamily="34" charset="0"/>
              </a:rPr>
              <a:t> </a:t>
            </a:r>
            <a:r>
              <a:rPr lang="en-US" altLang="en-US" sz="2200" b="1" dirty="0">
                <a:solidFill>
                  <a:srgbClr val="FF0000"/>
                </a:solidFill>
                <a:latin typeface="Verdana" panose="020B0604030504040204" pitchFamily="34" charset="0"/>
              </a:rPr>
              <a:t>(Galatians 5:22-24)</a:t>
            </a:r>
          </a:p>
          <a:p>
            <a:pPr algn="ctr" eaLnBrk="1" hangingPunct="1"/>
            <a:endParaRPr lang="en-US" altLang="en-US" b="1"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Effect transition="in" filter="fade">
                                      <p:cBhvr>
                                        <p:cTn id="7" dur="1000"/>
                                        <p:tgtEl>
                                          <p:spTgt spid="23556">
                                            <p:txEl>
                                              <p:pRg st="0" end="0"/>
                                            </p:txEl>
                                          </p:spTgt>
                                        </p:tgtEl>
                                      </p:cBhvr>
                                    </p:animEffect>
                                    <p:anim calcmode="lin" valueType="num">
                                      <p:cBhvr>
                                        <p:cTn id="8" dur="1000" fill="hold"/>
                                        <p:tgtEl>
                                          <p:spTgt spid="2355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3556">
                                            <p:txEl>
                                              <p:pRg st="1" end="1"/>
                                            </p:txEl>
                                          </p:spTgt>
                                        </p:tgtEl>
                                        <p:attrNameLst>
                                          <p:attrName>style.visibility</p:attrName>
                                        </p:attrNameLst>
                                      </p:cBhvr>
                                      <p:to>
                                        <p:strVal val="visible"/>
                                      </p:to>
                                    </p:set>
                                    <p:animEffect transition="in" filter="fade">
                                      <p:cBhvr>
                                        <p:cTn id="12" dur="1000"/>
                                        <p:tgtEl>
                                          <p:spTgt spid="23556">
                                            <p:txEl>
                                              <p:pRg st="1" end="1"/>
                                            </p:txEl>
                                          </p:spTgt>
                                        </p:tgtEl>
                                      </p:cBhvr>
                                    </p:animEffect>
                                    <p:anim calcmode="lin" valueType="num">
                                      <p:cBhvr>
                                        <p:cTn id="13" dur="1000" fill="hold"/>
                                        <p:tgtEl>
                                          <p:spTgt spid="2355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355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3556">
                                            <p:txEl>
                                              <p:pRg st="2" end="2"/>
                                            </p:txEl>
                                          </p:spTgt>
                                        </p:tgtEl>
                                        <p:attrNameLst>
                                          <p:attrName>style.visibility</p:attrName>
                                        </p:attrNameLst>
                                      </p:cBhvr>
                                      <p:to>
                                        <p:strVal val="visible"/>
                                      </p:to>
                                    </p:set>
                                    <p:animEffect transition="in" filter="fade">
                                      <p:cBhvr>
                                        <p:cTn id="19" dur="1000"/>
                                        <p:tgtEl>
                                          <p:spTgt spid="23556">
                                            <p:txEl>
                                              <p:pRg st="2" end="2"/>
                                            </p:txEl>
                                          </p:spTgt>
                                        </p:tgtEl>
                                      </p:cBhvr>
                                    </p:animEffect>
                                    <p:anim calcmode="lin" valueType="num">
                                      <p:cBhvr>
                                        <p:cTn id="20" dur="1000" fill="hold"/>
                                        <p:tgtEl>
                                          <p:spTgt spid="2355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355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3556">
                                            <p:txEl>
                                              <p:pRg st="4" end="4"/>
                                            </p:txEl>
                                          </p:spTgt>
                                        </p:tgtEl>
                                        <p:attrNameLst>
                                          <p:attrName>style.visibility</p:attrName>
                                        </p:attrNameLst>
                                      </p:cBhvr>
                                      <p:to>
                                        <p:strVal val="visible"/>
                                      </p:to>
                                    </p:set>
                                    <p:animEffect transition="in" filter="fade">
                                      <p:cBhvr>
                                        <p:cTn id="26" dur="1000"/>
                                        <p:tgtEl>
                                          <p:spTgt spid="23556">
                                            <p:txEl>
                                              <p:pRg st="4" end="4"/>
                                            </p:txEl>
                                          </p:spTgt>
                                        </p:tgtEl>
                                      </p:cBhvr>
                                    </p:animEffect>
                                    <p:anim calcmode="lin" valueType="num">
                                      <p:cBhvr>
                                        <p:cTn id="27" dur="1000" fill="hold"/>
                                        <p:tgtEl>
                                          <p:spTgt spid="23556">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2355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863B9ADB-B688-BF7D-8221-3745F95A4EFC}"/>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5603" name="TextBox 4">
            <a:extLst>
              <a:ext uri="{FF2B5EF4-FFF2-40B4-BE49-F238E27FC236}">
                <a16:creationId xmlns:a16="http://schemas.microsoft.com/office/drawing/2014/main" id="{77C64971-45D0-9AC5-24B5-1518984DAF59}"/>
              </a:ext>
            </a:extLst>
          </p:cNvPr>
          <p:cNvSpPr txBox="1">
            <a:spLocks noChangeArrowheads="1"/>
          </p:cNvSpPr>
          <p:nvPr/>
        </p:nvSpPr>
        <p:spPr bwMode="auto">
          <a:xfrm>
            <a:off x="304800" y="59094"/>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Self-Control</a:t>
            </a:r>
          </a:p>
          <a:p>
            <a:pPr algn="ctr" eaLnBrk="1" hangingPunct="1"/>
            <a:r>
              <a:rPr lang="en-US" altLang="en-US" sz="4400" b="1" dirty="0">
                <a:latin typeface="Verdana" panose="020B0604030504040204" pitchFamily="34" charset="0"/>
              </a:rPr>
              <a:t> </a:t>
            </a:r>
            <a:endParaRPr lang="en-US" altLang="en-US" sz="4400" dirty="0">
              <a:latin typeface="Verdana" panose="020B0604030504040204" pitchFamily="34" charset="0"/>
            </a:endParaRPr>
          </a:p>
        </p:txBody>
      </p:sp>
      <p:sp>
        <p:nvSpPr>
          <p:cNvPr id="25604" name="Rectangle 3">
            <a:extLst>
              <a:ext uri="{FF2B5EF4-FFF2-40B4-BE49-F238E27FC236}">
                <a16:creationId xmlns:a16="http://schemas.microsoft.com/office/drawing/2014/main" id="{C2AEDFBD-B9D3-552D-7FDA-A12B9B8DD31D}"/>
              </a:ext>
            </a:extLst>
          </p:cNvPr>
          <p:cNvSpPr>
            <a:spLocks noChangeArrowheads="1"/>
          </p:cNvSpPr>
          <p:nvPr/>
        </p:nvSpPr>
        <p:spPr bwMode="auto">
          <a:xfrm>
            <a:off x="304800" y="838200"/>
            <a:ext cx="86106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400" b="1" dirty="0">
                <a:latin typeface="Verdana" panose="020B0604030504040204" pitchFamily="34" charset="0"/>
              </a:rPr>
              <a:t>What did Paul teach concerning self-control?</a:t>
            </a:r>
          </a:p>
          <a:p>
            <a:pPr algn="ctr" eaLnBrk="1" hangingPunct="1"/>
            <a:r>
              <a:rPr lang="en-US" altLang="en-US" sz="2300" dirty="0">
                <a:latin typeface="Verdana" panose="020B0604030504040204" pitchFamily="34" charset="0"/>
              </a:rPr>
              <a:t> </a:t>
            </a:r>
          </a:p>
          <a:p>
            <a:pPr algn="ctr" eaLnBrk="1" hangingPunct="1"/>
            <a:r>
              <a:rPr lang="en-US" altLang="en-US" sz="2300" b="1" dirty="0">
                <a:latin typeface="Verdana" panose="020B0604030504040204" pitchFamily="34" charset="0"/>
              </a:rPr>
              <a:t> </a:t>
            </a:r>
            <a:r>
              <a:rPr lang="en-US" altLang="en-US" sz="2300" i="1" dirty="0">
                <a:latin typeface="Verdana" panose="020B0604030504040204" pitchFamily="34" charset="0"/>
              </a:rPr>
              <a:t>“… if indeed you have heard Him and have been taught in Him, just as truth is in Jesus, that, in reference to your former manner of life, you </a:t>
            </a:r>
            <a:r>
              <a:rPr lang="en-US" altLang="en-US" sz="2300" i="1" u="sng" dirty="0">
                <a:latin typeface="Verdana" panose="020B0604030504040204" pitchFamily="34" charset="0"/>
              </a:rPr>
              <a:t>lay aside the old self</a:t>
            </a:r>
            <a:r>
              <a:rPr lang="en-US" altLang="en-US" sz="2300" i="1" dirty="0">
                <a:latin typeface="Verdana" panose="020B0604030504040204" pitchFamily="34" charset="0"/>
              </a:rPr>
              <a:t>, which is being corrupted in accordance with the lusts of deceit, and that you be renewed in the spirit of your mind, and </a:t>
            </a:r>
            <a:r>
              <a:rPr lang="en-US" altLang="en-US" sz="2300" i="1" u="sng" dirty="0">
                <a:latin typeface="Verdana" panose="020B0604030504040204" pitchFamily="34" charset="0"/>
              </a:rPr>
              <a:t>put on the new self</a:t>
            </a:r>
            <a:r>
              <a:rPr lang="en-US" altLang="en-US" sz="2300" i="1" dirty="0">
                <a:latin typeface="Verdana" panose="020B0604030504040204" pitchFamily="34" charset="0"/>
              </a:rPr>
              <a:t>, which in the likeness of God has been created in righteousness and holiness of the truth.” </a:t>
            </a:r>
            <a:r>
              <a:rPr lang="en-US" altLang="en-US" sz="2300" b="1" dirty="0">
                <a:solidFill>
                  <a:srgbClr val="FF0000"/>
                </a:solidFill>
                <a:latin typeface="Verdana" panose="020B0604030504040204" pitchFamily="34" charset="0"/>
              </a:rPr>
              <a:t>(Ephesians 4:21-24)</a:t>
            </a:r>
          </a:p>
          <a:p>
            <a:pPr algn="ctr" eaLnBrk="1" hangingPunct="1"/>
            <a:endParaRPr lang="en-US" altLang="en-US" sz="2300" dirty="0">
              <a:latin typeface="Verdana" panose="020B0604030504040204" pitchFamily="34" charset="0"/>
            </a:endParaRPr>
          </a:p>
          <a:p>
            <a:pPr algn="ctr" eaLnBrk="1" hangingPunct="1"/>
            <a:r>
              <a:rPr lang="en-US" altLang="en-US" sz="2300" i="1" dirty="0">
                <a:latin typeface="Verdana" panose="020B0604030504040204" pitchFamily="34" charset="0"/>
              </a:rPr>
              <a:t>“Do nothing from selfishness or empty conceit, but with humility of mind regard one another as more important than yourselves; do not merely look out for your own personal interests, but also for the interests of others.” </a:t>
            </a:r>
            <a:r>
              <a:rPr lang="en-US" altLang="en-US" sz="2300" b="1" dirty="0">
                <a:solidFill>
                  <a:srgbClr val="FF0000"/>
                </a:solidFill>
                <a:latin typeface="Verdana" panose="020B0604030504040204" pitchFamily="34" charset="0"/>
              </a:rPr>
              <a:t>(Philippians 2:3-4)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604">
                                            <p:txEl>
                                              <p:pRg st="2" end="2"/>
                                            </p:txEl>
                                          </p:spTgt>
                                        </p:tgtEl>
                                        <p:attrNameLst>
                                          <p:attrName>style.visibility</p:attrName>
                                        </p:attrNameLst>
                                      </p:cBhvr>
                                      <p:to>
                                        <p:strVal val="visible"/>
                                      </p:to>
                                    </p:set>
                                    <p:animEffect transition="in" filter="fade">
                                      <p:cBhvr>
                                        <p:cTn id="7" dur="1000"/>
                                        <p:tgtEl>
                                          <p:spTgt spid="25604">
                                            <p:txEl>
                                              <p:pRg st="2" end="2"/>
                                            </p:txEl>
                                          </p:spTgt>
                                        </p:tgtEl>
                                      </p:cBhvr>
                                    </p:animEffect>
                                    <p:anim calcmode="lin" valueType="num">
                                      <p:cBhvr>
                                        <p:cTn id="8" dur="1000" fill="hold"/>
                                        <p:tgtEl>
                                          <p:spTgt spid="2560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560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5604">
                                            <p:txEl>
                                              <p:pRg st="4" end="4"/>
                                            </p:txEl>
                                          </p:spTgt>
                                        </p:tgtEl>
                                        <p:attrNameLst>
                                          <p:attrName>style.visibility</p:attrName>
                                        </p:attrNameLst>
                                      </p:cBhvr>
                                      <p:to>
                                        <p:strVal val="visible"/>
                                      </p:to>
                                    </p:set>
                                    <p:animEffect transition="in" filter="fade">
                                      <p:cBhvr>
                                        <p:cTn id="14" dur="1000"/>
                                        <p:tgtEl>
                                          <p:spTgt spid="25604">
                                            <p:txEl>
                                              <p:pRg st="4" end="4"/>
                                            </p:txEl>
                                          </p:spTgt>
                                        </p:tgtEl>
                                      </p:cBhvr>
                                    </p:animEffect>
                                    <p:anim calcmode="lin" valueType="num">
                                      <p:cBhvr>
                                        <p:cTn id="15" dur="1000" fill="hold"/>
                                        <p:tgtEl>
                                          <p:spTgt spid="2560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560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5CB22523-1C9D-E520-CB61-2A595748CA51}"/>
              </a:ext>
            </a:extLst>
          </p:cNvPr>
          <p:cNvSpPr>
            <a:spLocks noChangeArrowheads="1"/>
          </p:cNvSpPr>
          <p:nvPr/>
        </p:nvSpPr>
        <p:spPr bwMode="auto">
          <a:xfrm>
            <a:off x="304800" y="895739"/>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7651" name="TextBox 4">
            <a:extLst>
              <a:ext uri="{FF2B5EF4-FFF2-40B4-BE49-F238E27FC236}">
                <a16:creationId xmlns:a16="http://schemas.microsoft.com/office/drawing/2014/main" id="{F401CF29-3EBC-36EC-44BD-8511C7BD5DD1}"/>
              </a:ext>
            </a:extLst>
          </p:cNvPr>
          <p:cNvSpPr txBox="1">
            <a:spLocks noChangeArrowheads="1"/>
          </p:cNvSpPr>
          <p:nvPr/>
        </p:nvSpPr>
        <p:spPr bwMode="auto">
          <a:xfrm>
            <a:off x="304800" y="133739"/>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Self-Control</a:t>
            </a:r>
            <a:endParaRPr lang="en-US" altLang="en-US" sz="4400" dirty="0">
              <a:latin typeface="Verdana" panose="020B0604030504040204" pitchFamily="34" charset="0"/>
            </a:endParaRPr>
          </a:p>
        </p:txBody>
      </p:sp>
      <p:sp>
        <p:nvSpPr>
          <p:cNvPr id="27652" name="Rectangle 3">
            <a:extLst>
              <a:ext uri="{FF2B5EF4-FFF2-40B4-BE49-F238E27FC236}">
                <a16:creationId xmlns:a16="http://schemas.microsoft.com/office/drawing/2014/main" id="{0E893BE8-5C91-57C3-5925-3E4E2063C2D2}"/>
              </a:ext>
            </a:extLst>
          </p:cNvPr>
          <p:cNvSpPr>
            <a:spLocks noChangeArrowheads="1"/>
          </p:cNvSpPr>
          <p:nvPr/>
        </p:nvSpPr>
        <p:spPr bwMode="auto">
          <a:xfrm>
            <a:off x="838200" y="858417"/>
            <a:ext cx="7467600" cy="5809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Self-Control is one of 7 characteristics that Christians are commanded to add or supply to our faith:</a:t>
            </a:r>
          </a:p>
          <a:p>
            <a:pPr algn="ctr" eaLnBrk="1" hangingPunct="1"/>
            <a:r>
              <a:rPr lang="en-US" altLang="en-US" sz="2000" dirty="0">
                <a:latin typeface="Verdana" panose="020B0604030504040204" pitchFamily="34" charset="0"/>
              </a:rPr>
              <a:t> </a:t>
            </a:r>
          </a:p>
          <a:p>
            <a:pPr algn="ctr" eaLnBrk="1" hangingPunct="1"/>
            <a:r>
              <a:rPr lang="en-US" altLang="en-US" sz="2800" i="1" dirty="0">
                <a:latin typeface="Verdana" panose="020B0604030504040204" pitchFamily="34" charset="0"/>
              </a:rPr>
              <a:t>“Now for this very reason also, applying all diligence, in your faith supply </a:t>
            </a:r>
            <a:r>
              <a:rPr lang="en-US" altLang="en-US" sz="2800" i="1" u="sng" dirty="0">
                <a:latin typeface="Verdana" panose="020B0604030504040204" pitchFamily="34" charset="0"/>
              </a:rPr>
              <a:t>moral excellence</a:t>
            </a:r>
            <a:r>
              <a:rPr lang="en-US" altLang="en-US" sz="2800" i="1" dirty="0">
                <a:latin typeface="Verdana" panose="020B0604030504040204" pitchFamily="34" charset="0"/>
              </a:rPr>
              <a:t>, and in your moral excellence, </a:t>
            </a:r>
            <a:r>
              <a:rPr lang="en-US" altLang="en-US" sz="2800" i="1" u="sng" dirty="0">
                <a:latin typeface="Verdana" panose="020B0604030504040204" pitchFamily="34" charset="0"/>
              </a:rPr>
              <a:t>knowledge</a:t>
            </a:r>
            <a:r>
              <a:rPr lang="en-US" altLang="en-US" sz="2800" i="1" dirty="0">
                <a:latin typeface="Verdana" panose="020B0604030504040204" pitchFamily="34" charset="0"/>
              </a:rPr>
              <a:t>, and in your knowledge, </a:t>
            </a:r>
            <a:r>
              <a:rPr lang="en-US" altLang="en-US" sz="2800" b="1" i="1" u="sng" dirty="0">
                <a:latin typeface="Verdana" panose="020B0604030504040204" pitchFamily="34" charset="0"/>
              </a:rPr>
              <a:t>self-control</a:t>
            </a:r>
            <a:r>
              <a:rPr lang="en-US" altLang="en-US" sz="2800" i="1" dirty="0">
                <a:latin typeface="Verdana" panose="020B0604030504040204" pitchFamily="34" charset="0"/>
              </a:rPr>
              <a:t>, and in your self-control, </a:t>
            </a:r>
            <a:r>
              <a:rPr lang="en-US" altLang="en-US" sz="2800" i="1" u="sng" dirty="0">
                <a:latin typeface="Verdana" panose="020B0604030504040204" pitchFamily="34" charset="0"/>
              </a:rPr>
              <a:t>perseverance</a:t>
            </a:r>
            <a:r>
              <a:rPr lang="en-US" altLang="en-US" sz="2800" i="1" dirty="0">
                <a:latin typeface="Verdana" panose="020B0604030504040204" pitchFamily="34" charset="0"/>
              </a:rPr>
              <a:t>, and in your perseverance, </a:t>
            </a:r>
            <a:r>
              <a:rPr lang="en-US" altLang="en-US" sz="2800" i="1" u="sng" dirty="0">
                <a:latin typeface="Verdana" panose="020B0604030504040204" pitchFamily="34" charset="0"/>
              </a:rPr>
              <a:t>godliness</a:t>
            </a:r>
            <a:r>
              <a:rPr lang="en-US" altLang="en-US" sz="2800" i="1" dirty="0">
                <a:latin typeface="Verdana" panose="020B0604030504040204" pitchFamily="34" charset="0"/>
              </a:rPr>
              <a:t>, and in your godliness, </a:t>
            </a:r>
            <a:r>
              <a:rPr lang="en-US" altLang="en-US" sz="2800" i="1" u="sng" dirty="0">
                <a:latin typeface="Verdana" panose="020B0604030504040204" pitchFamily="34" charset="0"/>
              </a:rPr>
              <a:t>brotherly kindness</a:t>
            </a:r>
            <a:r>
              <a:rPr lang="en-US" altLang="en-US" sz="2800" i="1" dirty="0">
                <a:latin typeface="Verdana" panose="020B0604030504040204" pitchFamily="34" charset="0"/>
              </a:rPr>
              <a:t>, and in your brotherly kindness, </a:t>
            </a:r>
            <a:r>
              <a:rPr lang="en-US" altLang="en-US" sz="2800" i="1" u="sng" dirty="0">
                <a:latin typeface="Verdana" panose="020B0604030504040204" pitchFamily="34" charset="0"/>
              </a:rPr>
              <a:t>love</a:t>
            </a:r>
            <a:r>
              <a:rPr lang="en-US" altLang="en-US" sz="2800" i="1" dirty="0">
                <a:latin typeface="Verdana" panose="020B0604030504040204" pitchFamily="34" charset="0"/>
              </a:rPr>
              <a:t>.”</a:t>
            </a:r>
            <a:br>
              <a:rPr lang="en-US" altLang="en-US" sz="2800" i="1" dirty="0">
                <a:latin typeface="Verdana" panose="020B0604030504040204" pitchFamily="34" charset="0"/>
              </a:rPr>
            </a:br>
            <a:r>
              <a:rPr lang="en-US" altLang="en-US" sz="2800" b="1" dirty="0">
                <a:solidFill>
                  <a:srgbClr val="FF0000"/>
                </a:solidFill>
                <a:latin typeface="Verdana" panose="020B0604030504040204" pitchFamily="34" charset="0"/>
              </a:rPr>
              <a:t>(2 Peter 1:5-7)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animEffect transition="in" filter="fade">
                                      <p:cBhvr>
                                        <p:cTn id="7" dur="1000"/>
                                        <p:tgtEl>
                                          <p:spTgt spid="27652">
                                            <p:txEl>
                                              <p:pRg st="0" end="0"/>
                                            </p:txEl>
                                          </p:spTgt>
                                        </p:tgtEl>
                                      </p:cBhvr>
                                    </p:animEffect>
                                    <p:anim calcmode="lin" valueType="num">
                                      <p:cBhvr>
                                        <p:cTn id="8" dur="1000" fill="hold"/>
                                        <p:tgtEl>
                                          <p:spTgt spid="2765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765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7652">
                                            <p:txEl>
                                              <p:pRg st="1" end="1"/>
                                            </p:txEl>
                                          </p:spTgt>
                                        </p:tgtEl>
                                        <p:attrNameLst>
                                          <p:attrName>style.visibility</p:attrName>
                                        </p:attrNameLst>
                                      </p:cBhvr>
                                      <p:to>
                                        <p:strVal val="visible"/>
                                      </p:to>
                                    </p:set>
                                    <p:animEffect transition="in" filter="fade">
                                      <p:cBhvr>
                                        <p:cTn id="12" dur="1000"/>
                                        <p:tgtEl>
                                          <p:spTgt spid="27652">
                                            <p:txEl>
                                              <p:pRg st="1" end="1"/>
                                            </p:txEl>
                                          </p:spTgt>
                                        </p:tgtEl>
                                      </p:cBhvr>
                                    </p:animEffect>
                                    <p:anim calcmode="lin" valueType="num">
                                      <p:cBhvr>
                                        <p:cTn id="13" dur="1000" fill="hold"/>
                                        <p:tgtEl>
                                          <p:spTgt spid="2765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765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7652">
                                            <p:txEl>
                                              <p:pRg st="2" end="2"/>
                                            </p:txEl>
                                          </p:spTgt>
                                        </p:tgtEl>
                                        <p:attrNameLst>
                                          <p:attrName>style.visibility</p:attrName>
                                        </p:attrNameLst>
                                      </p:cBhvr>
                                      <p:to>
                                        <p:strVal val="visible"/>
                                      </p:to>
                                    </p:set>
                                    <p:animEffect transition="in" filter="fade">
                                      <p:cBhvr>
                                        <p:cTn id="19" dur="1000"/>
                                        <p:tgtEl>
                                          <p:spTgt spid="27652">
                                            <p:txEl>
                                              <p:pRg st="2" end="2"/>
                                            </p:txEl>
                                          </p:spTgt>
                                        </p:tgtEl>
                                      </p:cBhvr>
                                    </p:animEffect>
                                    <p:anim calcmode="lin" valueType="num">
                                      <p:cBhvr>
                                        <p:cTn id="20" dur="1000" fill="hold"/>
                                        <p:tgtEl>
                                          <p:spTgt spid="2765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765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996C8611-8FB5-AFF1-FB79-F32036AF3973}"/>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9699" name="TextBox 4">
            <a:extLst>
              <a:ext uri="{FF2B5EF4-FFF2-40B4-BE49-F238E27FC236}">
                <a16:creationId xmlns:a16="http://schemas.microsoft.com/office/drawing/2014/main" id="{DF45F01B-465C-73BF-9D9C-98932DDAA140}"/>
              </a:ext>
            </a:extLst>
          </p:cNvPr>
          <p:cNvSpPr txBox="1">
            <a:spLocks noChangeArrowheads="1"/>
          </p:cNvSpPr>
          <p:nvPr/>
        </p:nvSpPr>
        <p:spPr bwMode="auto">
          <a:xfrm>
            <a:off x="381000" y="0"/>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endParaRPr lang="en-US" altLang="en-US" sz="4400" dirty="0">
              <a:latin typeface="Verdana" panose="020B0604030504040204" pitchFamily="34" charset="0"/>
            </a:endParaRPr>
          </a:p>
        </p:txBody>
      </p:sp>
      <p:sp>
        <p:nvSpPr>
          <p:cNvPr id="29700" name="Rectangle 3">
            <a:extLst>
              <a:ext uri="{FF2B5EF4-FFF2-40B4-BE49-F238E27FC236}">
                <a16:creationId xmlns:a16="http://schemas.microsoft.com/office/drawing/2014/main" id="{9988F9BD-B1C8-736F-B926-23E2C4983169}"/>
              </a:ext>
            </a:extLst>
          </p:cNvPr>
          <p:cNvSpPr>
            <a:spLocks noChangeArrowheads="1"/>
          </p:cNvSpPr>
          <p:nvPr/>
        </p:nvSpPr>
        <p:spPr bwMode="auto">
          <a:xfrm>
            <a:off x="76200" y="838200"/>
            <a:ext cx="89916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200" b="1" dirty="0">
                <a:latin typeface="Verdana" panose="020B0604030504040204" pitchFamily="34" charset="0"/>
              </a:rPr>
              <a:t>What did Paul teach concerning the judgment to come?</a:t>
            </a:r>
          </a:p>
          <a:p>
            <a:pPr algn="ctr" eaLnBrk="1" hangingPunct="1"/>
            <a:r>
              <a:rPr lang="en-US" altLang="en-US" sz="2000" dirty="0">
                <a:latin typeface="Verdana" panose="020B0604030504040204" pitchFamily="34" charset="0"/>
              </a:rPr>
              <a:t> </a:t>
            </a:r>
          </a:p>
          <a:p>
            <a:pPr algn="ctr" eaLnBrk="1" hangingPunct="1"/>
            <a:r>
              <a:rPr lang="en-US" altLang="en-US" b="1" dirty="0">
                <a:latin typeface="Verdana" panose="020B0604030504040204" pitchFamily="34" charset="0"/>
              </a:rPr>
              <a:t> </a:t>
            </a:r>
            <a:r>
              <a:rPr lang="en-US" altLang="en-US" sz="2200" i="1" dirty="0">
                <a:latin typeface="Verdana" panose="020B0604030504040204" pitchFamily="34" charset="0"/>
              </a:rPr>
              <a:t>“But because of your stubbornness and unrepentant heart you are storing up wrath for yourself in the day of wrath and revelation of </a:t>
            </a:r>
            <a:r>
              <a:rPr lang="en-US" altLang="en-US" sz="2200" b="1" i="1" dirty="0">
                <a:latin typeface="Verdana" panose="020B0604030504040204" pitchFamily="34" charset="0"/>
              </a:rPr>
              <a:t>the righteous judgment of God</a:t>
            </a:r>
            <a:r>
              <a:rPr lang="en-US" altLang="en-US" sz="2200" i="1" dirty="0">
                <a:latin typeface="Verdana" panose="020B0604030504040204" pitchFamily="34" charset="0"/>
              </a:rPr>
              <a:t>, who will render to each person according to his deeds: to those who by perseverance in doing good seek for glory and honor and immortality, eternal life; but to those who are selfishly ambitious and do not obey the truth, but obey unrighteousness, wrath and indignation.” </a:t>
            </a:r>
            <a:r>
              <a:rPr lang="en-US" altLang="en-US" sz="2200" b="1" dirty="0">
                <a:solidFill>
                  <a:srgbClr val="FF0000"/>
                </a:solidFill>
                <a:latin typeface="Verdana" panose="020B0604030504040204" pitchFamily="34" charset="0"/>
              </a:rPr>
              <a:t>(Romans 2:5-8)</a:t>
            </a:r>
          </a:p>
          <a:p>
            <a:pPr algn="ctr" eaLnBrk="1" hangingPunct="1"/>
            <a:endParaRPr lang="en-US" altLang="en-US" sz="2200" b="1" dirty="0">
              <a:latin typeface="Verdana" panose="020B0604030504040204" pitchFamily="34" charset="0"/>
            </a:endParaRPr>
          </a:p>
          <a:p>
            <a:pPr algn="ctr" eaLnBrk="1" hangingPunct="1"/>
            <a:r>
              <a:rPr lang="en-US" altLang="en-US" sz="2200" i="1" dirty="0">
                <a:latin typeface="Verdana" panose="020B0604030504040204" pitchFamily="34" charset="0"/>
              </a:rPr>
              <a:t>“But you, why do you judge your brother? Or you again, why do you regard your brother with contempt? For we will all stand before </a:t>
            </a:r>
            <a:r>
              <a:rPr lang="en-US" altLang="en-US" sz="2200" b="1" i="1" dirty="0">
                <a:latin typeface="Verdana" panose="020B0604030504040204" pitchFamily="34" charset="0"/>
              </a:rPr>
              <a:t>the judgment seat of God</a:t>
            </a:r>
            <a:r>
              <a:rPr lang="en-US" altLang="en-US" sz="2200" i="1" dirty="0">
                <a:latin typeface="Verdana" panose="020B0604030504040204" pitchFamily="34" charset="0"/>
              </a:rPr>
              <a:t>. For it is written, ‘As I live, says the Lord, every knee shall bow to Me, and every tongue shall give praise to God.’ So then each one of us will give an account of himself to God.” </a:t>
            </a:r>
            <a:r>
              <a:rPr lang="en-US" altLang="en-US" sz="2200" b="1" dirty="0">
                <a:solidFill>
                  <a:srgbClr val="FF0000"/>
                </a:solidFill>
                <a:latin typeface="Verdana" panose="020B0604030504040204" pitchFamily="34" charset="0"/>
              </a:rPr>
              <a:t>(Romans 14:10-12)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9700">
                                            <p:txEl>
                                              <p:pRg st="2" end="2"/>
                                            </p:txEl>
                                          </p:spTgt>
                                        </p:tgtEl>
                                        <p:attrNameLst>
                                          <p:attrName>style.visibility</p:attrName>
                                        </p:attrNameLst>
                                      </p:cBhvr>
                                      <p:to>
                                        <p:strVal val="visible"/>
                                      </p:to>
                                    </p:set>
                                    <p:animEffect transition="in" filter="fade">
                                      <p:cBhvr>
                                        <p:cTn id="7" dur="1000"/>
                                        <p:tgtEl>
                                          <p:spTgt spid="29700">
                                            <p:txEl>
                                              <p:pRg st="2" end="2"/>
                                            </p:txEl>
                                          </p:spTgt>
                                        </p:tgtEl>
                                      </p:cBhvr>
                                    </p:animEffect>
                                    <p:anim calcmode="lin" valueType="num">
                                      <p:cBhvr>
                                        <p:cTn id="8" dur="1000" fill="hold"/>
                                        <p:tgtEl>
                                          <p:spTgt spid="2970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970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9700">
                                            <p:txEl>
                                              <p:pRg st="4" end="4"/>
                                            </p:txEl>
                                          </p:spTgt>
                                        </p:tgtEl>
                                        <p:attrNameLst>
                                          <p:attrName>style.visibility</p:attrName>
                                        </p:attrNameLst>
                                      </p:cBhvr>
                                      <p:to>
                                        <p:strVal val="visible"/>
                                      </p:to>
                                    </p:set>
                                    <p:animEffect transition="in" filter="fade">
                                      <p:cBhvr>
                                        <p:cTn id="14" dur="1000"/>
                                        <p:tgtEl>
                                          <p:spTgt spid="29700">
                                            <p:txEl>
                                              <p:pRg st="4" end="4"/>
                                            </p:txEl>
                                          </p:spTgt>
                                        </p:tgtEl>
                                      </p:cBhvr>
                                    </p:animEffect>
                                    <p:anim calcmode="lin" valueType="num">
                                      <p:cBhvr>
                                        <p:cTn id="15" dur="1000" fill="hold"/>
                                        <p:tgtEl>
                                          <p:spTgt spid="2970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970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06D0A0DE-ADE0-68D3-893B-78A2E8D66F20}"/>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1747" name="TextBox 4">
            <a:extLst>
              <a:ext uri="{FF2B5EF4-FFF2-40B4-BE49-F238E27FC236}">
                <a16:creationId xmlns:a16="http://schemas.microsoft.com/office/drawing/2014/main" id="{B2BCDB14-F186-7548-B0B6-D96917BF0BBD}"/>
              </a:ext>
            </a:extLst>
          </p:cNvPr>
          <p:cNvSpPr txBox="1">
            <a:spLocks noChangeArrowheads="1"/>
          </p:cNvSpPr>
          <p:nvPr/>
        </p:nvSpPr>
        <p:spPr bwMode="auto">
          <a:xfrm>
            <a:off x="304800" y="0"/>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a:p>
            <a:pPr algn="ctr" eaLnBrk="1" hangingPunct="1"/>
            <a:r>
              <a:rPr lang="en-US" altLang="en-US" sz="4400" b="1" dirty="0">
                <a:latin typeface="Verdana" panose="020B0604030504040204" pitchFamily="34" charset="0"/>
              </a:rPr>
              <a:t> </a:t>
            </a:r>
            <a:endParaRPr lang="en-US" altLang="en-US" sz="4400" dirty="0">
              <a:latin typeface="Verdana" panose="020B0604030504040204" pitchFamily="34" charset="0"/>
            </a:endParaRPr>
          </a:p>
        </p:txBody>
      </p:sp>
      <p:sp>
        <p:nvSpPr>
          <p:cNvPr id="31748" name="Rectangle 3">
            <a:extLst>
              <a:ext uri="{FF2B5EF4-FFF2-40B4-BE49-F238E27FC236}">
                <a16:creationId xmlns:a16="http://schemas.microsoft.com/office/drawing/2014/main" id="{A239878B-6908-A009-0D72-CAED92C56B6F}"/>
              </a:ext>
            </a:extLst>
          </p:cNvPr>
          <p:cNvSpPr>
            <a:spLocks noChangeArrowheads="1"/>
          </p:cNvSpPr>
          <p:nvPr/>
        </p:nvSpPr>
        <p:spPr bwMode="auto">
          <a:xfrm>
            <a:off x="76200" y="685800"/>
            <a:ext cx="8991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200" b="1" dirty="0">
                <a:latin typeface="Verdana" panose="020B0604030504040204" pitchFamily="34" charset="0"/>
              </a:rPr>
              <a:t>What did Paul teach concerning the judgment to come?</a:t>
            </a:r>
          </a:p>
          <a:p>
            <a:pPr algn="ctr" eaLnBrk="1" hangingPunct="1"/>
            <a:r>
              <a:rPr lang="en-US" altLang="en-US" sz="2000" dirty="0">
                <a:latin typeface="Verdana" panose="020B0604030504040204" pitchFamily="34" charset="0"/>
              </a:rPr>
              <a:t> </a:t>
            </a:r>
          </a:p>
          <a:p>
            <a:pPr algn="ctr" eaLnBrk="1" hangingPunct="1"/>
            <a:r>
              <a:rPr lang="en-US" altLang="en-US" b="1" dirty="0">
                <a:latin typeface="Verdana" panose="020B0604030504040204" pitchFamily="34" charset="0"/>
              </a:rPr>
              <a:t> </a:t>
            </a:r>
            <a:r>
              <a:rPr lang="en-US" altLang="en-US" sz="2200" i="1" dirty="0">
                <a:latin typeface="Verdana" panose="020B0604030504040204" pitchFamily="34" charset="0"/>
              </a:rPr>
              <a:t>“For we must all appear before </a:t>
            </a:r>
            <a:r>
              <a:rPr lang="en-US" altLang="en-US" sz="2200" b="1" i="1" dirty="0">
                <a:latin typeface="Verdana" panose="020B0604030504040204" pitchFamily="34" charset="0"/>
              </a:rPr>
              <a:t>the judgment seat of Christ</a:t>
            </a:r>
            <a:r>
              <a:rPr lang="en-US" altLang="en-US" sz="2200" i="1" dirty="0">
                <a:latin typeface="Verdana" panose="020B0604030504040204" pitchFamily="34" charset="0"/>
              </a:rPr>
              <a:t>, so that each one may be recompensed for his deeds in the body, according to what he has done, whether good or bad.” </a:t>
            </a:r>
            <a:r>
              <a:rPr lang="en-US" altLang="en-US" sz="2200" b="1" dirty="0">
                <a:solidFill>
                  <a:srgbClr val="FF0000"/>
                </a:solidFill>
                <a:latin typeface="Verdana" panose="020B0604030504040204" pitchFamily="34" charset="0"/>
              </a:rPr>
              <a:t>(2 Corinthians 5:10)</a:t>
            </a:r>
          </a:p>
          <a:p>
            <a:pPr algn="ctr" eaLnBrk="1" hangingPunct="1"/>
            <a:endParaRPr lang="en-US" altLang="en-US" sz="2200" dirty="0">
              <a:latin typeface="Verdana" panose="020B0604030504040204" pitchFamily="34" charset="0"/>
            </a:endParaRPr>
          </a:p>
          <a:p>
            <a:pPr algn="ctr" eaLnBrk="1" hangingPunct="1"/>
            <a:r>
              <a:rPr lang="en-US" altLang="en-US" sz="2200" i="1" dirty="0">
                <a:latin typeface="Verdana" panose="020B0604030504040204" pitchFamily="34" charset="0"/>
              </a:rPr>
              <a:t>“For after all it is only just for God to repay with affliction those who afflict you, and to give relief to you who are afflicted and to us as well when the Lord Jesus will be revealed from heaven with His mighty angels in flaming fire, dealing out retribution </a:t>
            </a:r>
            <a:r>
              <a:rPr lang="en-US" altLang="en-US" sz="2200" b="1" i="1" dirty="0">
                <a:latin typeface="Verdana" panose="020B0604030504040204" pitchFamily="34" charset="0"/>
              </a:rPr>
              <a:t>to those who do not know God and to those who do not obey the gospel of our Lord Jesus.</a:t>
            </a:r>
            <a:r>
              <a:rPr lang="en-US" altLang="en-US" sz="2200" i="1" dirty="0">
                <a:latin typeface="Verdana" panose="020B0604030504040204" pitchFamily="34" charset="0"/>
              </a:rPr>
              <a:t> These will pay the penalty of eternal destruction, away from the presence of the Lord and from the glory of His power, when He comes to be glorified in His saints on that day, and to be marveled at among all who have believed—for our testimony to you was believed.” </a:t>
            </a:r>
            <a:r>
              <a:rPr lang="en-US" altLang="en-US" sz="2200" b="1" dirty="0">
                <a:solidFill>
                  <a:srgbClr val="FF0000"/>
                </a:solidFill>
                <a:latin typeface="Verdana" panose="020B0604030504040204" pitchFamily="34" charset="0"/>
              </a:rPr>
              <a:t>(2 Thessalonians 1:6-10)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1748">
                                            <p:txEl>
                                              <p:pRg st="2" end="2"/>
                                            </p:txEl>
                                          </p:spTgt>
                                        </p:tgtEl>
                                        <p:attrNameLst>
                                          <p:attrName>style.visibility</p:attrName>
                                        </p:attrNameLst>
                                      </p:cBhvr>
                                      <p:to>
                                        <p:strVal val="visible"/>
                                      </p:to>
                                    </p:set>
                                    <p:animEffect transition="in" filter="fade">
                                      <p:cBhvr>
                                        <p:cTn id="7" dur="1000"/>
                                        <p:tgtEl>
                                          <p:spTgt spid="31748">
                                            <p:txEl>
                                              <p:pRg st="2" end="2"/>
                                            </p:txEl>
                                          </p:spTgt>
                                        </p:tgtEl>
                                      </p:cBhvr>
                                    </p:animEffect>
                                    <p:anim calcmode="lin" valueType="num">
                                      <p:cBhvr>
                                        <p:cTn id="8" dur="1000" fill="hold"/>
                                        <p:tgtEl>
                                          <p:spTgt spid="3174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174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1748">
                                            <p:txEl>
                                              <p:pRg st="4" end="4"/>
                                            </p:txEl>
                                          </p:spTgt>
                                        </p:tgtEl>
                                        <p:attrNameLst>
                                          <p:attrName>style.visibility</p:attrName>
                                        </p:attrNameLst>
                                      </p:cBhvr>
                                      <p:to>
                                        <p:strVal val="visible"/>
                                      </p:to>
                                    </p:set>
                                    <p:animEffect transition="in" filter="fade">
                                      <p:cBhvr>
                                        <p:cTn id="14" dur="1000"/>
                                        <p:tgtEl>
                                          <p:spTgt spid="31748">
                                            <p:txEl>
                                              <p:pRg st="4" end="4"/>
                                            </p:txEl>
                                          </p:spTgt>
                                        </p:tgtEl>
                                      </p:cBhvr>
                                    </p:animEffect>
                                    <p:anim calcmode="lin" valueType="num">
                                      <p:cBhvr>
                                        <p:cTn id="15" dur="1000" fill="hold"/>
                                        <p:tgtEl>
                                          <p:spTgt spid="31748">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174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19C05B72-9E36-2739-DF4B-B27C4D242212}"/>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3795" name="TextBox 4">
            <a:extLst>
              <a:ext uri="{FF2B5EF4-FFF2-40B4-BE49-F238E27FC236}">
                <a16:creationId xmlns:a16="http://schemas.microsoft.com/office/drawing/2014/main" id="{19D57C27-1555-11E8-E681-468E9E132502}"/>
              </a:ext>
            </a:extLst>
          </p:cNvPr>
          <p:cNvSpPr txBox="1">
            <a:spLocks noChangeArrowheads="1"/>
          </p:cNvSpPr>
          <p:nvPr/>
        </p:nvSpPr>
        <p:spPr bwMode="auto">
          <a:xfrm>
            <a:off x="419100" y="-31102"/>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p:txBody>
      </p:sp>
      <p:sp>
        <p:nvSpPr>
          <p:cNvPr id="33796" name="Rectangle 3">
            <a:extLst>
              <a:ext uri="{FF2B5EF4-FFF2-40B4-BE49-F238E27FC236}">
                <a16:creationId xmlns:a16="http://schemas.microsoft.com/office/drawing/2014/main" id="{33699381-20E6-2455-8EB8-81308EBBF77A}"/>
              </a:ext>
            </a:extLst>
          </p:cNvPr>
          <p:cNvSpPr>
            <a:spLocks noChangeArrowheads="1"/>
          </p:cNvSpPr>
          <p:nvPr/>
        </p:nvSpPr>
        <p:spPr bwMode="auto">
          <a:xfrm>
            <a:off x="76200" y="762000"/>
            <a:ext cx="89154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200" b="1" dirty="0">
                <a:latin typeface="Verdana" panose="020B0604030504040204" pitchFamily="34" charset="0"/>
              </a:rPr>
              <a:t>What did Paul teach concerning the judgment to come?</a:t>
            </a:r>
          </a:p>
          <a:p>
            <a:pPr algn="ctr" eaLnBrk="1" hangingPunct="1"/>
            <a:r>
              <a:rPr lang="en-US" altLang="en-US" sz="1600" dirty="0">
                <a:latin typeface="Verdana" panose="020B0604030504040204" pitchFamily="34" charset="0"/>
              </a:rPr>
              <a:t> </a:t>
            </a:r>
          </a:p>
          <a:p>
            <a:pPr algn="ctr" eaLnBrk="1" hangingPunct="1"/>
            <a:r>
              <a:rPr lang="en-US" altLang="en-US" b="1" dirty="0">
                <a:latin typeface="Verdana" panose="020B0604030504040204" pitchFamily="34" charset="0"/>
              </a:rPr>
              <a:t> </a:t>
            </a:r>
            <a:r>
              <a:rPr lang="en-US" altLang="en-US" sz="2200" i="1" dirty="0">
                <a:latin typeface="Verdana" panose="020B0604030504040204" pitchFamily="34" charset="0"/>
              </a:rPr>
              <a:t>“Therefore having overlooked the times of ignorance, God is now declaring to men that all people everywhere should repent, because He has fixed a day in which He will judge the world in righteousness through a Man whom He has appointed, having furnished proof to all men by raising Him from the dead.” </a:t>
            </a:r>
            <a:r>
              <a:rPr lang="en-US" altLang="en-US" sz="2200" b="1" dirty="0">
                <a:solidFill>
                  <a:srgbClr val="FF0000"/>
                </a:solidFill>
                <a:latin typeface="Verdana" panose="020B0604030504040204" pitchFamily="34" charset="0"/>
              </a:rPr>
              <a:t>(Acts 17:30-31)</a:t>
            </a:r>
          </a:p>
          <a:p>
            <a:pPr algn="ctr" eaLnBrk="1" hangingPunct="1"/>
            <a:endParaRPr lang="en-US" altLang="en-US" sz="1600" b="1" dirty="0">
              <a:latin typeface="Verdana" panose="020B0604030504040204" pitchFamily="34" charset="0"/>
            </a:endParaRPr>
          </a:p>
          <a:p>
            <a:pPr algn="ctr" eaLnBrk="1" hangingPunct="1"/>
            <a:r>
              <a:rPr lang="en-US" altLang="en-US" sz="2200" i="1" dirty="0">
                <a:latin typeface="Verdana" panose="020B0604030504040204" pitchFamily="34" charset="0"/>
              </a:rPr>
              <a:t>“I solemnly charge you in the presence of God and of Christ Jesus, who is to judge the living and the dead, and by His appearing and His kingdom …” </a:t>
            </a:r>
            <a:r>
              <a:rPr lang="en-US" altLang="en-US" sz="2200" b="1" dirty="0">
                <a:solidFill>
                  <a:srgbClr val="FF0000"/>
                </a:solidFill>
                <a:latin typeface="Verdana" panose="020B0604030504040204" pitchFamily="34" charset="0"/>
              </a:rPr>
              <a:t>(2 Timothy 4:1)</a:t>
            </a:r>
          </a:p>
          <a:p>
            <a:pPr algn="ctr" eaLnBrk="1" hangingPunct="1"/>
            <a:endParaRPr lang="en-US" altLang="en-US" sz="1600" b="1" dirty="0">
              <a:latin typeface="Verdana" panose="020B0604030504040204" pitchFamily="34" charset="0"/>
            </a:endParaRPr>
          </a:p>
          <a:p>
            <a:pPr algn="ctr" eaLnBrk="1" hangingPunct="1"/>
            <a:r>
              <a:rPr lang="en-US" altLang="en-US" sz="2200" i="1" dirty="0">
                <a:latin typeface="Verdana" panose="020B0604030504040204" pitchFamily="34" charset="0"/>
              </a:rPr>
              <a:t>“I have fought the good fight, I have finished the course, I have kept the faith; in the future there is laid up for me the crown of righteousness, which the Lord, the righteous Judge, will award to me on that day; and not only to me, but also to all who have loved His appearing.” </a:t>
            </a:r>
            <a:r>
              <a:rPr lang="en-US" altLang="en-US" sz="2200" b="1" dirty="0">
                <a:solidFill>
                  <a:srgbClr val="FF0000"/>
                </a:solidFill>
                <a:latin typeface="Verdana" panose="020B0604030504040204" pitchFamily="34" charset="0"/>
              </a:rPr>
              <a:t>(2 Timothy 4:7-8)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3796">
                                            <p:txEl>
                                              <p:pRg st="2" end="2"/>
                                            </p:txEl>
                                          </p:spTgt>
                                        </p:tgtEl>
                                        <p:attrNameLst>
                                          <p:attrName>style.visibility</p:attrName>
                                        </p:attrNameLst>
                                      </p:cBhvr>
                                      <p:to>
                                        <p:strVal val="visible"/>
                                      </p:to>
                                    </p:set>
                                    <p:animEffect transition="in" filter="fade">
                                      <p:cBhvr>
                                        <p:cTn id="7" dur="1000"/>
                                        <p:tgtEl>
                                          <p:spTgt spid="33796">
                                            <p:txEl>
                                              <p:pRg st="2" end="2"/>
                                            </p:txEl>
                                          </p:spTgt>
                                        </p:tgtEl>
                                      </p:cBhvr>
                                    </p:animEffect>
                                    <p:anim calcmode="lin" valueType="num">
                                      <p:cBhvr>
                                        <p:cTn id="8" dur="1000" fill="hold"/>
                                        <p:tgtEl>
                                          <p:spTgt spid="3379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379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3796">
                                            <p:txEl>
                                              <p:pRg st="4" end="4"/>
                                            </p:txEl>
                                          </p:spTgt>
                                        </p:tgtEl>
                                        <p:attrNameLst>
                                          <p:attrName>style.visibility</p:attrName>
                                        </p:attrNameLst>
                                      </p:cBhvr>
                                      <p:to>
                                        <p:strVal val="visible"/>
                                      </p:to>
                                    </p:set>
                                    <p:animEffect transition="in" filter="fade">
                                      <p:cBhvr>
                                        <p:cTn id="14" dur="1000"/>
                                        <p:tgtEl>
                                          <p:spTgt spid="33796">
                                            <p:txEl>
                                              <p:pRg st="4" end="4"/>
                                            </p:txEl>
                                          </p:spTgt>
                                        </p:tgtEl>
                                      </p:cBhvr>
                                    </p:animEffect>
                                    <p:anim calcmode="lin" valueType="num">
                                      <p:cBhvr>
                                        <p:cTn id="15" dur="1000" fill="hold"/>
                                        <p:tgtEl>
                                          <p:spTgt spid="33796">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379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3796">
                                            <p:txEl>
                                              <p:pRg st="6" end="6"/>
                                            </p:txEl>
                                          </p:spTgt>
                                        </p:tgtEl>
                                        <p:attrNameLst>
                                          <p:attrName>style.visibility</p:attrName>
                                        </p:attrNameLst>
                                      </p:cBhvr>
                                      <p:to>
                                        <p:strVal val="visible"/>
                                      </p:to>
                                    </p:set>
                                    <p:animEffect transition="in" filter="fade">
                                      <p:cBhvr>
                                        <p:cTn id="21" dur="1000"/>
                                        <p:tgtEl>
                                          <p:spTgt spid="33796">
                                            <p:txEl>
                                              <p:pRg st="6" end="6"/>
                                            </p:txEl>
                                          </p:spTgt>
                                        </p:tgtEl>
                                      </p:cBhvr>
                                    </p:animEffect>
                                    <p:anim calcmode="lin" valueType="num">
                                      <p:cBhvr>
                                        <p:cTn id="22" dur="1000" fill="hold"/>
                                        <p:tgtEl>
                                          <p:spTgt spid="33796">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379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2106EEF1-BC74-5A46-A928-4971BEF6CE49}"/>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5843" name="TextBox 4">
            <a:extLst>
              <a:ext uri="{FF2B5EF4-FFF2-40B4-BE49-F238E27FC236}">
                <a16:creationId xmlns:a16="http://schemas.microsoft.com/office/drawing/2014/main" id="{D2E6FF9B-8D50-BF66-9FD6-9CEDB50236E7}"/>
              </a:ext>
            </a:extLst>
          </p:cNvPr>
          <p:cNvSpPr txBox="1">
            <a:spLocks noChangeArrowheads="1"/>
          </p:cNvSpPr>
          <p:nvPr/>
        </p:nvSpPr>
        <p:spPr bwMode="auto">
          <a:xfrm>
            <a:off x="323461" y="3110"/>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a:p>
            <a:pPr algn="ctr" eaLnBrk="1" hangingPunct="1"/>
            <a:r>
              <a:rPr lang="en-US" altLang="en-US" sz="4400" b="1" dirty="0">
                <a:latin typeface="Verdana" panose="020B0604030504040204" pitchFamily="34" charset="0"/>
              </a:rPr>
              <a:t> </a:t>
            </a:r>
            <a:endParaRPr lang="en-US" altLang="en-US" sz="4400" dirty="0">
              <a:latin typeface="Verdana" panose="020B0604030504040204" pitchFamily="34" charset="0"/>
            </a:endParaRPr>
          </a:p>
        </p:txBody>
      </p:sp>
      <p:sp>
        <p:nvSpPr>
          <p:cNvPr id="35844" name="Rectangle 3">
            <a:extLst>
              <a:ext uri="{FF2B5EF4-FFF2-40B4-BE49-F238E27FC236}">
                <a16:creationId xmlns:a16="http://schemas.microsoft.com/office/drawing/2014/main" id="{397BF641-2B03-0C3F-B75C-3F3C406997E2}"/>
              </a:ext>
            </a:extLst>
          </p:cNvPr>
          <p:cNvSpPr>
            <a:spLocks noChangeArrowheads="1"/>
          </p:cNvSpPr>
          <p:nvPr/>
        </p:nvSpPr>
        <p:spPr bwMode="auto">
          <a:xfrm>
            <a:off x="0" y="765110"/>
            <a:ext cx="9144000" cy="6089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200" b="1" dirty="0">
                <a:latin typeface="Verdana" panose="020B0604030504040204" pitchFamily="34" charset="0"/>
              </a:rPr>
              <a:t>What did Jesus teach concerning the judgment to come?</a:t>
            </a:r>
          </a:p>
          <a:p>
            <a:pPr algn="ctr" eaLnBrk="1" hangingPunct="1"/>
            <a:r>
              <a:rPr lang="en-US" altLang="en-US" sz="1600" dirty="0">
                <a:latin typeface="Verdana" panose="020B0604030504040204" pitchFamily="34" charset="0"/>
              </a:rPr>
              <a:t> </a:t>
            </a:r>
          </a:p>
          <a:p>
            <a:pPr algn="ctr" eaLnBrk="1" hangingPunct="1"/>
            <a:r>
              <a:rPr lang="en-US" altLang="en-US" sz="2200" i="1" dirty="0">
                <a:latin typeface="Verdana" panose="020B0604030504040204" pitchFamily="34" charset="0"/>
              </a:rPr>
              <a:t>“Not everyone who says to Me, ‘Lord, Lord,’ will enter the kingdom of heaven, but he who does the will of My Father who is in heaven will enter. Many will say to Me </a:t>
            </a:r>
            <a:r>
              <a:rPr lang="en-US" altLang="en-US" sz="2200" i="1" u="sng" dirty="0">
                <a:latin typeface="Verdana" panose="020B0604030504040204" pitchFamily="34" charset="0"/>
              </a:rPr>
              <a:t>on that day</a:t>
            </a:r>
            <a:r>
              <a:rPr lang="en-US" altLang="en-US" sz="2200" i="1" dirty="0">
                <a:latin typeface="Verdana" panose="020B0604030504040204" pitchFamily="34" charset="0"/>
              </a:rPr>
              <a:t>, ‘Lord, Lord, did we not prophesy in Your name, and in Your name cast out demons, and in Your name perform many miracles?’ And then I will declare to them, ‘I never knew you; depart from Me, you who practice lawlessness.’” </a:t>
            </a:r>
            <a:r>
              <a:rPr lang="en-US" altLang="en-US" sz="2200" b="1" dirty="0">
                <a:solidFill>
                  <a:srgbClr val="FF0000"/>
                </a:solidFill>
                <a:latin typeface="Verdana" panose="020B0604030504040204" pitchFamily="34" charset="0"/>
              </a:rPr>
              <a:t>(Matthew 7:21-23)</a:t>
            </a:r>
          </a:p>
          <a:p>
            <a:pPr algn="ctr" eaLnBrk="1" hangingPunct="1"/>
            <a:endParaRPr lang="en-US" altLang="en-US" sz="1600" b="1" dirty="0">
              <a:latin typeface="Verdana" panose="020B0604030504040204" pitchFamily="34" charset="0"/>
            </a:endParaRPr>
          </a:p>
          <a:p>
            <a:pPr algn="ctr" eaLnBrk="1" hangingPunct="1"/>
            <a:r>
              <a:rPr lang="en-US" altLang="en-US" sz="2200" b="1" dirty="0">
                <a:latin typeface="Verdana" panose="020B0604030504040204" pitchFamily="34" charset="0"/>
              </a:rPr>
              <a:t> </a:t>
            </a:r>
            <a:r>
              <a:rPr lang="en-US" altLang="en-US" sz="2200" i="1" dirty="0">
                <a:latin typeface="Verdana" panose="020B0604030504040204" pitchFamily="34" charset="0"/>
              </a:rPr>
              <a:t>“For God so loved the world that He gave His only begotten Son, that whoever believes in Him should not perish but have everlasting life. For God did not send His Son into the world to condemn the world, but that the world through Him might be saved. He who believes in Him is not condemned; but he who does not believe is condemned already, because he has not believed in the name of the only begotten Son of God.” </a:t>
            </a:r>
            <a:br>
              <a:rPr lang="en-US" altLang="en-US" sz="2200" i="1" dirty="0">
                <a:latin typeface="Verdana" panose="020B0604030504040204" pitchFamily="34" charset="0"/>
              </a:rPr>
            </a:br>
            <a:r>
              <a:rPr lang="en-US" altLang="en-US" sz="2200" b="1" dirty="0">
                <a:solidFill>
                  <a:srgbClr val="FF0000"/>
                </a:solidFill>
                <a:latin typeface="Verdana" panose="020B0604030504040204" pitchFamily="34" charset="0"/>
              </a:rPr>
              <a:t>(John 3:16-18 </a:t>
            </a:r>
            <a:r>
              <a:rPr lang="en-US" altLang="en-US" sz="1600" b="1" dirty="0">
                <a:solidFill>
                  <a:srgbClr val="FF0000"/>
                </a:solidFill>
                <a:latin typeface="Verdana" panose="020B0604030504040204" pitchFamily="34" charset="0"/>
              </a:rPr>
              <a:t>NKJV</a:t>
            </a:r>
            <a:r>
              <a:rPr lang="en-US" altLang="en-US" sz="2200" b="1" dirty="0">
                <a:solidFill>
                  <a:srgbClr val="FF0000"/>
                </a:solidFill>
                <a:latin typeface="Verdana" panose="020B0604030504040204" pitchFamily="34" charset="0"/>
              </a:rPr>
              <a:t>)</a:t>
            </a:r>
          </a:p>
          <a:p>
            <a:pPr algn="ctr" eaLnBrk="1" hangingPunct="1"/>
            <a:endParaRPr lang="en-US" altLang="en-US" b="1" dirty="0">
              <a:latin typeface="Verdana" panose="020B0604030504040204" pitchFamily="34" charset="0"/>
            </a:endParaRPr>
          </a:p>
          <a:p>
            <a:pPr algn="ctr" eaLnBrk="1" hangingPunct="1"/>
            <a:endParaRPr lang="en-US" altLang="en-US" b="1"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5844">
                                            <p:txEl>
                                              <p:pRg st="2" end="2"/>
                                            </p:txEl>
                                          </p:spTgt>
                                        </p:tgtEl>
                                        <p:attrNameLst>
                                          <p:attrName>style.visibility</p:attrName>
                                        </p:attrNameLst>
                                      </p:cBhvr>
                                      <p:to>
                                        <p:strVal val="visible"/>
                                      </p:to>
                                    </p:set>
                                    <p:animEffect transition="in" filter="fade">
                                      <p:cBhvr>
                                        <p:cTn id="7" dur="1000"/>
                                        <p:tgtEl>
                                          <p:spTgt spid="35844">
                                            <p:txEl>
                                              <p:pRg st="2" end="2"/>
                                            </p:txEl>
                                          </p:spTgt>
                                        </p:tgtEl>
                                      </p:cBhvr>
                                    </p:animEffect>
                                    <p:anim calcmode="lin" valueType="num">
                                      <p:cBhvr>
                                        <p:cTn id="8" dur="1000" fill="hold"/>
                                        <p:tgtEl>
                                          <p:spTgt spid="3584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584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5844">
                                            <p:txEl>
                                              <p:pRg st="4" end="4"/>
                                            </p:txEl>
                                          </p:spTgt>
                                        </p:tgtEl>
                                        <p:attrNameLst>
                                          <p:attrName>style.visibility</p:attrName>
                                        </p:attrNameLst>
                                      </p:cBhvr>
                                      <p:to>
                                        <p:strVal val="visible"/>
                                      </p:to>
                                    </p:set>
                                    <p:animEffect transition="in" filter="fade">
                                      <p:cBhvr>
                                        <p:cTn id="14" dur="1000"/>
                                        <p:tgtEl>
                                          <p:spTgt spid="35844">
                                            <p:txEl>
                                              <p:pRg st="4" end="4"/>
                                            </p:txEl>
                                          </p:spTgt>
                                        </p:tgtEl>
                                      </p:cBhvr>
                                    </p:animEffect>
                                    <p:anim calcmode="lin" valueType="num">
                                      <p:cBhvr>
                                        <p:cTn id="15" dur="1000" fill="hold"/>
                                        <p:tgtEl>
                                          <p:spTgt spid="3584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584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6D31D82D-29D2-BD10-64B9-AED86EBCBC2D}"/>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7891" name="TextBox 4">
            <a:extLst>
              <a:ext uri="{FF2B5EF4-FFF2-40B4-BE49-F238E27FC236}">
                <a16:creationId xmlns:a16="http://schemas.microsoft.com/office/drawing/2014/main" id="{2F2A54D4-2B5E-E1A1-C867-F5B359D2EF02}"/>
              </a:ext>
            </a:extLst>
          </p:cNvPr>
          <p:cNvSpPr txBox="1">
            <a:spLocks noChangeArrowheads="1"/>
          </p:cNvSpPr>
          <p:nvPr/>
        </p:nvSpPr>
        <p:spPr bwMode="auto">
          <a:xfrm>
            <a:off x="304800" y="152400"/>
            <a:ext cx="8382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The Judgment To Come</a:t>
            </a:r>
          </a:p>
        </p:txBody>
      </p:sp>
      <p:sp>
        <p:nvSpPr>
          <p:cNvPr id="37892" name="Rectangle 3">
            <a:extLst>
              <a:ext uri="{FF2B5EF4-FFF2-40B4-BE49-F238E27FC236}">
                <a16:creationId xmlns:a16="http://schemas.microsoft.com/office/drawing/2014/main" id="{AACE694D-48E3-8CB1-3B59-ABF364ACD444}"/>
              </a:ext>
            </a:extLst>
          </p:cNvPr>
          <p:cNvSpPr>
            <a:spLocks noChangeArrowheads="1"/>
          </p:cNvSpPr>
          <p:nvPr/>
        </p:nvSpPr>
        <p:spPr bwMode="auto">
          <a:xfrm>
            <a:off x="0" y="990600"/>
            <a:ext cx="9144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200" b="1" dirty="0">
                <a:latin typeface="Verdana" panose="020B0604030504040204" pitchFamily="34" charset="0"/>
              </a:rPr>
              <a:t>What did Jesus teach concerning the judgment to come?</a:t>
            </a:r>
          </a:p>
          <a:p>
            <a:pPr algn="ctr" eaLnBrk="1" hangingPunct="1"/>
            <a:r>
              <a:rPr lang="en-US" altLang="en-US" sz="2000" dirty="0">
                <a:latin typeface="Verdana" panose="020B0604030504040204" pitchFamily="34" charset="0"/>
              </a:rPr>
              <a:t> </a:t>
            </a:r>
          </a:p>
          <a:p>
            <a:pPr algn="ctr" eaLnBrk="1" hangingPunct="1"/>
            <a:r>
              <a:rPr lang="en-US" altLang="en-US" sz="2200" i="1" dirty="0">
                <a:latin typeface="Verdana" panose="020B0604030504040204" pitchFamily="34" charset="0"/>
              </a:rPr>
              <a:t>“But I tell you that every careless word that people speak, they shall give an accounting for it in the day of judgment. For by your words you will be justified, and by your words you will be condemned.”</a:t>
            </a:r>
            <a:r>
              <a:rPr lang="en-US" altLang="en-US" sz="2200" dirty="0">
                <a:latin typeface="Verdana" panose="020B0604030504040204" pitchFamily="34" charset="0"/>
              </a:rPr>
              <a:t> </a:t>
            </a:r>
            <a:r>
              <a:rPr lang="en-US" altLang="en-US" sz="2200" b="1" dirty="0">
                <a:solidFill>
                  <a:srgbClr val="FF0000"/>
                </a:solidFill>
                <a:latin typeface="Verdana" panose="020B0604030504040204" pitchFamily="34" charset="0"/>
              </a:rPr>
              <a:t>(Matthew 12:36-37)</a:t>
            </a:r>
          </a:p>
          <a:p>
            <a:pPr algn="ctr" eaLnBrk="1" hangingPunct="1"/>
            <a:endParaRPr lang="en-US" altLang="en-US" sz="2200" b="1" dirty="0">
              <a:latin typeface="Verdana" panose="020B0604030504040204" pitchFamily="34" charset="0"/>
            </a:endParaRPr>
          </a:p>
          <a:p>
            <a:pPr algn="ctr" eaLnBrk="1" hangingPunct="1"/>
            <a:r>
              <a:rPr lang="en-US" altLang="en-US" sz="2200" i="1" dirty="0">
                <a:latin typeface="Verdana" panose="020B0604030504040204" pitchFamily="34" charset="0"/>
              </a:rPr>
              <a:t>“So just as the tares are gathered up and burned with fire, so shall it be at the end of the age. The Son of Man will send forth His angels, and they will gather out of His kingdom all stumbling blocks, and those who commit lawlessness, and will throw them into the furnace of fire; in that place there will be weeping and gnashing of teeth. Then the righteous will shine forth as the sun in the kingdom of their Father. He who has ears, let him hear.”</a:t>
            </a:r>
            <a:r>
              <a:rPr lang="en-US" altLang="en-US" sz="2200" dirty="0">
                <a:latin typeface="Verdana" panose="020B0604030504040204" pitchFamily="34" charset="0"/>
              </a:rPr>
              <a:t> </a:t>
            </a:r>
            <a:r>
              <a:rPr lang="en-US" altLang="en-US" sz="2200" b="1" dirty="0">
                <a:solidFill>
                  <a:srgbClr val="FF0000"/>
                </a:solidFill>
                <a:latin typeface="Verdana" panose="020B0604030504040204" pitchFamily="34" charset="0"/>
              </a:rPr>
              <a:t>(Matthew 13:40-43)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7892">
                                            <p:txEl>
                                              <p:pRg st="2" end="2"/>
                                            </p:txEl>
                                          </p:spTgt>
                                        </p:tgtEl>
                                        <p:attrNameLst>
                                          <p:attrName>style.visibility</p:attrName>
                                        </p:attrNameLst>
                                      </p:cBhvr>
                                      <p:to>
                                        <p:strVal val="visible"/>
                                      </p:to>
                                    </p:set>
                                    <p:animEffect transition="in" filter="fade">
                                      <p:cBhvr>
                                        <p:cTn id="7" dur="1000"/>
                                        <p:tgtEl>
                                          <p:spTgt spid="37892">
                                            <p:txEl>
                                              <p:pRg st="2" end="2"/>
                                            </p:txEl>
                                          </p:spTgt>
                                        </p:tgtEl>
                                      </p:cBhvr>
                                    </p:animEffect>
                                    <p:anim calcmode="lin" valueType="num">
                                      <p:cBhvr>
                                        <p:cTn id="8" dur="1000" fill="hold"/>
                                        <p:tgtEl>
                                          <p:spTgt spid="3789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789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7892">
                                            <p:txEl>
                                              <p:pRg st="4" end="4"/>
                                            </p:txEl>
                                          </p:spTgt>
                                        </p:tgtEl>
                                        <p:attrNameLst>
                                          <p:attrName>style.visibility</p:attrName>
                                        </p:attrNameLst>
                                      </p:cBhvr>
                                      <p:to>
                                        <p:strVal val="visible"/>
                                      </p:to>
                                    </p:set>
                                    <p:animEffect transition="in" filter="fade">
                                      <p:cBhvr>
                                        <p:cTn id="14" dur="1000"/>
                                        <p:tgtEl>
                                          <p:spTgt spid="37892">
                                            <p:txEl>
                                              <p:pRg st="4" end="4"/>
                                            </p:txEl>
                                          </p:spTgt>
                                        </p:tgtEl>
                                      </p:cBhvr>
                                    </p:animEffect>
                                    <p:anim calcmode="lin" valueType="num">
                                      <p:cBhvr>
                                        <p:cTn id="15" dur="1000" fill="hold"/>
                                        <p:tgtEl>
                                          <p:spTgt spid="37892">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789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DCA09E09-6328-FF84-DE48-C5313DD88DDD}"/>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39939" name="TextBox 4">
            <a:extLst>
              <a:ext uri="{FF2B5EF4-FFF2-40B4-BE49-F238E27FC236}">
                <a16:creationId xmlns:a16="http://schemas.microsoft.com/office/drawing/2014/main" id="{E970EBF8-5419-F00F-C155-92C15287AE54}"/>
              </a:ext>
            </a:extLst>
          </p:cNvPr>
          <p:cNvSpPr txBox="1">
            <a:spLocks noChangeArrowheads="1"/>
          </p:cNvSpPr>
          <p:nvPr/>
        </p:nvSpPr>
        <p:spPr bwMode="auto">
          <a:xfrm>
            <a:off x="304800" y="152400"/>
            <a:ext cx="8382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a:latin typeface="Verdana" panose="020B0604030504040204" pitchFamily="34" charset="0"/>
              </a:rPr>
              <a:t>The Judgment To Come</a:t>
            </a:r>
          </a:p>
          <a:p>
            <a:pPr algn="ctr" eaLnBrk="1" hangingPunct="1"/>
            <a:r>
              <a:rPr lang="en-US" altLang="en-US" sz="4400" b="1">
                <a:latin typeface="Verdana" panose="020B0604030504040204" pitchFamily="34" charset="0"/>
              </a:rPr>
              <a:t> </a:t>
            </a:r>
            <a:endParaRPr lang="en-US" altLang="en-US" sz="4400">
              <a:latin typeface="Verdana" panose="020B0604030504040204" pitchFamily="34" charset="0"/>
            </a:endParaRPr>
          </a:p>
        </p:txBody>
      </p:sp>
      <p:sp>
        <p:nvSpPr>
          <p:cNvPr id="39940" name="Rectangle 3">
            <a:extLst>
              <a:ext uri="{FF2B5EF4-FFF2-40B4-BE49-F238E27FC236}">
                <a16:creationId xmlns:a16="http://schemas.microsoft.com/office/drawing/2014/main" id="{08DC7F5D-2615-6801-C165-5ED97301B5E2}"/>
              </a:ext>
            </a:extLst>
          </p:cNvPr>
          <p:cNvSpPr>
            <a:spLocks noChangeArrowheads="1"/>
          </p:cNvSpPr>
          <p:nvPr/>
        </p:nvSpPr>
        <p:spPr bwMode="auto">
          <a:xfrm>
            <a:off x="0" y="990600"/>
            <a:ext cx="9144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200" b="1" dirty="0">
                <a:latin typeface="Verdana" panose="020B0604030504040204" pitchFamily="34" charset="0"/>
              </a:rPr>
              <a:t>What did Jesus teach concerning the judgment to come?</a:t>
            </a:r>
          </a:p>
          <a:p>
            <a:pPr algn="ctr" eaLnBrk="1" hangingPunct="1"/>
            <a:r>
              <a:rPr lang="en-US" altLang="en-US" sz="2200" dirty="0">
                <a:latin typeface="Verdana" panose="020B0604030504040204" pitchFamily="34" charset="0"/>
              </a:rPr>
              <a:t> </a:t>
            </a:r>
            <a:endParaRPr lang="en-US" altLang="en-US" sz="1600" dirty="0">
              <a:latin typeface="Verdana" panose="020B0604030504040204" pitchFamily="34" charset="0"/>
            </a:endParaRPr>
          </a:p>
          <a:p>
            <a:pPr algn="ctr" eaLnBrk="1" hangingPunct="1"/>
            <a:r>
              <a:rPr lang="en-US" altLang="en-US" sz="2200" i="1" dirty="0">
                <a:latin typeface="Verdana" panose="020B0604030504040204" pitchFamily="34" charset="0"/>
              </a:rPr>
              <a:t>“For the Son of Man is going to come in the glory of His Father with His angels, and will then repay every man according to his deeds.” </a:t>
            </a:r>
            <a:r>
              <a:rPr lang="en-US" altLang="en-US" sz="2200" b="1" dirty="0">
                <a:solidFill>
                  <a:srgbClr val="FF0000"/>
                </a:solidFill>
                <a:latin typeface="Verdana" panose="020B0604030504040204" pitchFamily="34" charset="0"/>
              </a:rPr>
              <a:t>(Matthew 16:27)</a:t>
            </a:r>
          </a:p>
          <a:p>
            <a:pPr algn="ctr" eaLnBrk="1" hangingPunct="1"/>
            <a:endParaRPr lang="en-US" altLang="en-US" sz="1600" dirty="0">
              <a:latin typeface="Verdana" panose="020B0604030504040204" pitchFamily="34" charset="0"/>
            </a:endParaRPr>
          </a:p>
          <a:p>
            <a:pPr algn="ctr" eaLnBrk="1" hangingPunct="1"/>
            <a:r>
              <a:rPr lang="en-US" altLang="en-US" sz="2200" i="1" dirty="0">
                <a:latin typeface="Verdana" panose="020B0604030504040204" pitchFamily="34" charset="0"/>
              </a:rPr>
              <a:t>“If anyone hears My sayings and does not keep them, I do not judge him; for I did not come to judge the world, but to save the world. He who rejects Me and does not receive My sayings, has one who judges him; </a:t>
            </a:r>
            <a:r>
              <a:rPr lang="en-US" altLang="en-US" sz="2200" i="1" u="sng" dirty="0">
                <a:latin typeface="Verdana" panose="020B0604030504040204" pitchFamily="34" charset="0"/>
              </a:rPr>
              <a:t>the word I spoke</a:t>
            </a:r>
            <a:r>
              <a:rPr lang="en-US" altLang="en-US" sz="2200" i="1" dirty="0">
                <a:latin typeface="Verdana" panose="020B0604030504040204" pitchFamily="34" charset="0"/>
              </a:rPr>
              <a:t> is what will judge him at the last day.” </a:t>
            </a:r>
            <a:r>
              <a:rPr lang="en-US" altLang="en-US" sz="2200" b="1" dirty="0">
                <a:solidFill>
                  <a:srgbClr val="FF0000"/>
                </a:solidFill>
                <a:latin typeface="Verdana" panose="020B0604030504040204" pitchFamily="34" charset="0"/>
              </a:rPr>
              <a:t>(John 12:47-48)</a:t>
            </a:r>
          </a:p>
          <a:p>
            <a:pPr algn="ctr" eaLnBrk="1" hangingPunct="1"/>
            <a:endParaRPr lang="en-US" altLang="en-US" sz="1600" dirty="0">
              <a:latin typeface="Verdana" panose="020B0604030504040204" pitchFamily="34" charset="0"/>
            </a:endParaRPr>
          </a:p>
          <a:p>
            <a:pPr algn="ctr" eaLnBrk="1" hangingPunct="1"/>
            <a:r>
              <a:rPr lang="en-US" altLang="en-US" sz="2200" i="1" dirty="0">
                <a:latin typeface="Verdana" panose="020B0604030504040204" pitchFamily="34" charset="0"/>
              </a:rPr>
              <a:t>“Do not marvel at this; for an hour is coming, in which all who are in the tombs will hear His voice, and will come forth; those who did the good deeds to a resurrection of life, those who committed the evil deeds to a resurrection of judgment.”</a:t>
            </a:r>
            <a:br>
              <a:rPr lang="en-US" altLang="en-US" sz="2200" i="1" dirty="0">
                <a:latin typeface="Verdana" panose="020B0604030504040204" pitchFamily="34" charset="0"/>
              </a:rPr>
            </a:br>
            <a:r>
              <a:rPr lang="en-US" altLang="en-US" sz="2200" b="1" dirty="0">
                <a:solidFill>
                  <a:srgbClr val="FF0000"/>
                </a:solidFill>
                <a:latin typeface="Verdana" panose="020B0604030504040204" pitchFamily="34" charset="0"/>
              </a:rPr>
              <a:t>(John 5:28-29)</a:t>
            </a:r>
          </a:p>
          <a:p>
            <a:pPr algn="ctr" eaLnBrk="1" hangingPunct="1"/>
            <a:endParaRPr lang="en-US" altLang="en-US" sz="2200" b="1"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9940">
                                            <p:txEl>
                                              <p:pRg st="2" end="2"/>
                                            </p:txEl>
                                          </p:spTgt>
                                        </p:tgtEl>
                                        <p:attrNameLst>
                                          <p:attrName>style.visibility</p:attrName>
                                        </p:attrNameLst>
                                      </p:cBhvr>
                                      <p:to>
                                        <p:strVal val="visible"/>
                                      </p:to>
                                    </p:set>
                                    <p:animEffect transition="in" filter="fade">
                                      <p:cBhvr>
                                        <p:cTn id="7" dur="1000"/>
                                        <p:tgtEl>
                                          <p:spTgt spid="39940">
                                            <p:txEl>
                                              <p:pRg st="2" end="2"/>
                                            </p:txEl>
                                          </p:spTgt>
                                        </p:tgtEl>
                                      </p:cBhvr>
                                    </p:animEffect>
                                    <p:anim calcmode="lin" valueType="num">
                                      <p:cBhvr>
                                        <p:cTn id="8" dur="1000" fill="hold"/>
                                        <p:tgtEl>
                                          <p:spTgt spid="3994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994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9940">
                                            <p:txEl>
                                              <p:pRg st="4" end="4"/>
                                            </p:txEl>
                                          </p:spTgt>
                                        </p:tgtEl>
                                        <p:attrNameLst>
                                          <p:attrName>style.visibility</p:attrName>
                                        </p:attrNameLst>
                                      </p:cBhvr>
                                      <p:to>
                                        <p:strVal val="visible"/>
                                      </p:to>
                                    </p:set>
                                    <p:animEffect transition="in" filter="fade">
                                      <p:cBhvr>
                                        <p:cTn id="14" dur="1000"/>
                                        <p:tgtEl>
                                          <p:spTgt spid="39940">
                                            <p:txEl>
                                              <p:pRg st="4" end="4"/>
                                            </p:txEl>
                                          </p:spTgt>
                                        </p:tgtEl>
                                      </p:cBhvr>
                                    </p:animEffect>
                                    <p:anim calcmode="lin" valueType="num">
                                      <p:cBhvr>
                                        <p:cTn id="15" dur="1000" fill="hold"/>
                                        <p:tgtEl>
                                          <p:spTgt spid="3994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994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9940">
                                            <p:txEl>
                                              <p:pRg st="6" end="6"/>
                                            </p:txEl>
                                          </p:spTgt>
                                        </p:tgtEl>
                                        <p:attrNameLst>
                                          <p:attrName>style.visibility</p:attrName>
                                        </p:attrNameLst>
                                      </p:cBhvr>
                                      <p:to>
                                        <p:strVal val="visible"/>
                                      </p:to>
                                    </p:set>
                                    <p:animEffect transition="in" filter="fade">
                                      <p:cBhvr>
                                        <p:cTn id="21" dur="1000"/>
                                        <p:tgtEl>
                                          <p:spTgt spid="39940">
                                            <p:txEl>
                                              <p:pRg st="6" end="6"/>
                                            </p:txEl>
                                          </p:spTgt>
                                        </p:tgtEl>
                                      </p:cBhvr>
                                    </p:animEffect>
                                    <p:anim calcmode="lin" valueType="num">
                                      <p:cBhvr>
                                        <p:cTn id="22" dur="1000" fill="hold"/>
                                        <p:tgtEl>
                                          <p:spTgt spid="3994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994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a:extLst>
              <a:ext uri="{FF2B5EF4-FFF2-40B4-BE49-F238E27FC236}">
                <a16:creationId xmlns:a16="http://schemas.microsoft.com/office/drawing/2014/main" id="{0727517E-73C0-F1E8-14CE-5497DA80726D}"/>
              </a:ext>
            </a:extLst>
          </p:cNvPr>
          <p:cNvSpPr>
            <a:spLocks noChangeArrowheads="1"/>
          </p:cNvSpPr>
          <p:nvPr/>
        </p:nvSpPr>
        <p:spPr bwMode="auto">
          <a:xfrm>
            <a:off x="76200" y="2133600"/>
            <a:ext cx="8991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b="1" dirty="0">
                <a:latin typeface="Verdana" panose="020B0604030504040204" pitchFamily="34" charset="0"/>
              </a:rPr>
              <a:t>SUMMARY:</a:t>
            </a:r>
          </a:p>
          <a:p>
            <a:pPr algn="ctr" eaLnBrk="1" hangingPunct="1"/>
            <a:endParaRPr lang="en-US" altLang="en-US" sz="2000" b="1" dirty="0">
              <a:latin typeface="Verdana" panose="020B0604030504040204" pitchFamily="34" charset="0"/>
            </a:endParaRPr>
          </a:p>
          <a:p>
            <a:pPr algn="ctr" eaLnBrk="1" hangingPunct="1"/>
            <a:r>
              <a:rPr lang="en-US" altLang="en-US" sz="2100" b="1" dirty="0">
                <a:solidFill>
                  <a:srgbClr val="00B0F0"/>
                </a:solidFill>
                <a:latin typeface="Verdana" panose="020B0604030504040204" pitchFamily="34" charset="0"/>
              </a:rPr>
              <a:t>Righteousness = What we </a:t>
            </a:r>
            <a:r>
              <a:rPr lang="en-US" altLang="en-US" sz="2100" b="1" u="sng" dirty="0">
                <a:solidFill>
                  <a:srgbClr val="00B0F0"/>
                </a:solidFill>
                <a:latin typeface="Verdana" panose="020B0604030504040204" pitchFamily="34" charset="0"/>
              </a:rPr>
              <a:t>should</a:t>
            </a:r>
            <a:r>
              <a:rPr lang="en-US" altLang="en-US" sz="2100" b="1" dirty="0">
                <a:solidFill>
                  <a:srgbClr val="00B0F0"/>
                </a:solidFill>
                <a:latin typeface="Verdana" panose="020B0604030504040204" pitchFamily="34" charset="0"/>
              </a:rPr>
              <a:t> do, think or say.</a:t>
            </a:r>
          </a:p>
          <a:p>
            <a:pPr algn="ctr" eaLnBrk="1" hangingPunct="1"/>
            <a:endParaRPr lang="en-US" altLang="en-US" sz="2000" dirty="0">
              <a:latin typeface="Verdana" panose="020B0604030504040204" pitchFamily="34" charset="0"/>
            </a:endParaRPr>
          </a:p>
          <a:p>
            <a:pPr algn="ctr" eaLnBrk="1" hangingPunct="1"/>
            <a:r>
              <a:rPr lang="en-US" altLang="en-US" sz="2000" i="1" dirty="0">
                <a:latin typeface="Verdana" panose="020B0604030504040204" pitchFamily="34" charset="0"/>
              </a:rPr>
              <a:t>“Little children, make sure no one deceives you; the one who practices righteousness is righteous, just as He is righteous; the one who practices sin is of the devil; for the devil has sinned from the beginning. The Son of God appeared for this purpose, to destroy the works of the devil. No one who is born of God practices sin, because His seed abides in him; and he cannot sin, because he is born of God. By this the children of God and the children of the devil are obvious: anyone who does not practice righteousness is not of God, nor the one who does not love his brother.” </a:t>
            </a:r>
            <a:r>
              <a:rPr lang="en-US" altLang="en-US" sz="2000" b="1" dirty="0">
                <a:solidFill>
                  <a:srgbClr val="FF0000"/>
                </a:solidFill>
                <a:latin typeface="Verdana" panose="020B0604030504040204" pitchFamily="34" charset="0"/>
              </a:rPr>
              <a:t>(1 John 3:7-10)</a:t>
            </a:r>
          </a:p>
        </p:txBody>
      </p:sp>
      <p:sp>
        <p:nvSpPr>
          <p:cNvPr id="41987" name="TextBox 4">
            <a:extLst>
              <a:ext uri="{FF2B5EF4-FFF2-40B4-BE49-F238E27FC236}">
                <a16:creationId xmlns:a16="http://schemas.microsoft.com/office/drawing/2014/main" id="{77F17398-3632-16E5-DA9C-22DFEB855052}"/>
              </a:ext>
            </a:extLst>
          </p:cNvPr>
          <p:cNvSpPr txBox="1">
            <a:spLocks noChangeArrowheads="1"/>
          </p:cNvSpPr>
          <p:nvPr/>
        </p:nvSpPr>
        <p:spPr bwMode="auto">
          <a:xfrm>
            <a:off x="304800" y="76200"/>
            <a:ext cx="83820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 </a:t>
            </a:r>
          </a:p>
          <a:p>
            <a:pPr algn="ctr" eaLnBrk="1" hangingPunct="1"/>
            <a:r>
              <a:rPr lang="en-US" altLang="en-US" sz="4400" b="1" dirty="0">
                <a:latin typeface="Verdana" panose="020B0604030504040204" pitchFamily="34" charset="0"/>
              </a:rPr>
              <a:t>Self-Control &amp;</a:t>
            </a:r>
          </a:p>
          <a:p>
            <a:pPr algn="ctr" eaLnBrk="1" hangingPunct="1"/>
            <a:r>
              <a:rPr lang="en-US" altLang="en-US" sz="4400" b="1" dirty="0">
                <a:latin typeface="Verdana" panose="020B0604030504040204" pitchFamily="34" charset="0"/>
              </a:rPr>
              <a:t>The Judgment To Come</a:t>
            </a:r>
            <a:endParaRPr lang="en-US" altLang="en-US" sz="44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1986">
                                            <p:txEl>
                                              <p:pRg st="4" end="4"/>
                                            </p:txEl>
                                          </p:spTgt>
                                        </p:tgtEl>
                                        <p:attrNameLst>
                                          <p:attrName>style.visibility</p:attrName>
                                        </p:attrNameLst>
                                      </p:cBhvr>
                                      <p:to>
                                        <p:strVal val="visible"/>
                                      </p:to>
                                    </p:set>
                                    <p:animEffect transition="in" filter="fade">
                                      <p:cBhvr>
                                        <p:cTn id="7" dur="1000"/>
                                        <p:tgtEl>
                                          <p:spTgt spid="41986">
                                            <p:txEl>
                                              <p:pRg st="4" end="4"/>
                                            </p:txEl>
                                          </p:spTgt>
                                        </p:tgtEl>
                                      </p:cBhvr>
                                    </p:animEffect>
                                    <p:anim calcmode="lin" valueType="num">
                                      <p:cBhvr>
                                        <p:cTn id="8" dur="1000" fill="hold"/>
                                        <p:tgtEl>
                                          <p:spTgt spid="4198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198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C35A1C67-B62F-E643-DA4A-5AF15C2B4E23}"/>
              </a:ext>
            </a:extLst>
          </p:cNvPr>
          <p:cNvSpPr>
            <a:spLocks noChangeArrowheads="1"/>
          </p:cNvSpPr>
          <p:nvPr/>
        </p:nvSpPr>
        <p:spPr bwMode="auto">
          <a:xfrm>
            <a:off x="304800" y="2119604"/>
            <a:ext cx="8382000" cy="415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3200" i="1" dirty="0">
                <a:latin typeface="Verdana" panose="020B0604030504040204" pitchFamily="34" charset="0"/>
              </a:rPr>
              <a:t>“But as he was discussing </a:t>
            </a:r>
            <a:r>
              <a:rPr lang="en-US" altLang="en-US" sz="3200" i="1" u="sng" dirty="0">
                <a:latin typeface="Verdana" panose="020B0604030504040204" pitchFamily="34" charset="0"/>
              </a:rPr>
              <a:t>righteousness</a:t>
            </a:r>
            <a:r>
              <a:rPr lang="en-US" altLang="en-US" sz="3200" i="1" dirty="0">
                <a:latin typeface="Verdana" panose="020B0604030504040204" pitchFamily="34" charset="0"/>
              </a:rPr>
              <a:t>, </a:t>
            </a:r>
            <a:r>
              <a:rPr lang="en-US" altLang="en-US" sz="3200" i="1" u="sng" dirty="0">
                <a:latin typeface="Verdana" panose="020B0604030504040204" pitchFamily="34" charset="0"/>
              </a:rPr>
              <a:t>self-control</a:t>
            </a:r>
            <a:r>
              <a:rPr lang="en-US" altLang="en-US" sz="3200" i="1" dirty="0">
                <a:latin typeface="Verdana" panose="020B0604030504040204" pitchFamily="34" charset="0"/>
              </a:rPr>
              <a:t> and the </a:t>
            </a:r>
            <a:r>
              <a:rPr lang="en-US" altLang="en-US" sz="3200" i="1" u="sng" dirty="0">
                <a:latin typeface="Verdana" panose="020B0604030504040204" pitchFamily="34" charset="0"/>
              </a:rPr>
              <a:t>judgment to come</a:t>
            </a:r>
            <a:r>
              <a:rPr lang="en-US" altLang="en-US" sz="3200" i="1" dirty="0">
                <a:latin typeface="Verdana" panose="020B0604030504040204" pitchFamily="34" charset="0"/>
              </a:rPr>
              <a:t>, Felix became frightened and said, ‘Go away for the present, and when I find time I will summon you.’” </a:t>
            </a:r>
            <a:r>
              <a:rPr lang="en-US" altLang="en-US" sz="3200" b="1" dirty="0">
                <a:solidFill>
                  <a:srgbClr val="FF0000"/>
                </a:solidFill>
                <a:latin typeface="Verdana" panose="020B0604030504040204" pitchFamily="34" charset="0"/>
              </a:rPr>
              <a:t>(Acts 24:25)</a:t>
            </a:r>
          </a:p>
          <a:p>
            <a:pPr algn="ctr" eaLnBrk="1" hangingPunct="1"/>
            <a:endParaRPr lang="en-US" altLang="en-US" sz="2000" b="1" dirty="0">
              <a:latin typeface="Verdana" panose="020B0604030504040204" pitchFamily="34" charset="0"/>
            </a:endParaRPr>
          </a:p>
          <a:p>
            <a:pPr algn="ctr" eaLnBrk="1" hangingPunct="1"/>
            <a:r>
              <a:rPr lang="en-US" altLang="en-US" sz="2800" b="1" dirty="0">
                <a:latin typeface="Verdana" panose="020B0604030504040204" pitchFamily="34" charset="0"/>
              </a:rPr>
              <a:t>What did Paul discuss with Felix about righteousness, self-control, and the judgment to come?</a:t>
            </a:r>
          </a:p>
        </p:txBody>
      </p:sp>
      <p:sp>
        <p:nvSpPr>
          <p:cNvPr id="7171" name="TextBox 3">
            <a:extLst>
              <a:ext uri="{FF2B5EF4-FFF2-40B4-BE49-F238E27FC236}">
                <a16:creationId xmlns:a16="http://schemas.microsoft.com/office/drawing/2014/main" id="{5A969BA1-EA45-765B-34DC-299E6091D999}"/>
              </a:ext>
            </a:extLst>
          </p:cNvPr>
          <p:cNvSpPr txBox="1">
            <a:spLocks noChangeArrowheads="1"/>
          </p:cNvSpPr>
          <p:nvPr/>
        </p:nvSpPr>
        <p:spPr bwMode="auto">
          <a:xfrm>
            <a:off x="381000" y="29547"/>
            <a:ext cx="8382000" cy="209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 </a:t>
            </a:r>
          </a:p>
          <a:p>
            <a:pPr algn="ctr" eaLnBrk="1" hangingPunct="1"/>
            <a:r>
              <a:rPr lang="en-US" altLang="en-US" sz="4400" b="1" dirty="0">
                <a:latin typeface="Verdana" panose="020B0604030504040204" pitchFamily="34" charset="0"/>
              </a:rPr>
              <a:t>Self-Control &amp; </a:t>
            </a:r>
          </a:p>
          <a:p>
            <a:pPr algn="ctr" eaLnBrk="1" hangingPunct="1"/>
            <a:r>
              <a:rPr lang="en-US" altLang="en-US" sz="4400" b="1" dirty="0">
                <a:latin typeface="Verdana" panose="020B0604030504040204" pitchFamily="34" charset="0"/>
              </a:rPr>
              <a:t>The Judgment To Come</a:t>
            </a:r>
            <a:endParaRPr lang="en-US" altLang="en-US" sz="44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fade">
                                      <p:cBhvr>
                                        <p:cTn id="7" dur="1000"/>
                                        <p:tgtEl>
                                          <p:spTgt spid="7170">
                                            <p:txEl>
                                              <p:pRg st="0" end="0"/>
                                            </p:txEl>
                                          </p:spTgt>
                                        </p:tgtEl>
                                      </p:cBhvr>
                                    </p:animEffect>
                                    <p:anim calcmode="lin" valueType="num">
                                      <p:cBhvr>
                                        <p:cTn id="8" dur="1000" fill="hold"/>
                                        <p:tgtEl>
                                          <p:spTgt spid="717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2" end="2"/>
                                            </p:txEl>
                                          </p:spTgt>
                                        </p:tgtEl>
                                        <p:attrNameLst>
                                          <p:attrName>style.visibility</p:attrName>
                                        </p:attrNameLst>
                                      </p:cBhvr>
                                      <p:to>
                                        <p:strVal val="visible"/>
                                      </p:to>
                                    </p:set>
                                    <p:animEffect transition="in" filter="fade">
                                      <p:cBhvr>
                                        <p:cTn id="14" dur="1000"/>
                                        <p:tgtEl>
                                          <p:spTgt spid="7170">
                                            <p:txEl>
                                              <p:pRg st="2" end="2"/>
                                            </p:txEl>
                                          </p:spTgt>
                                        </p:tgtEl>
                                      </p:cBhvr>
                                    </p:animEffect>
                                    <p:anim calcmode="lin" valueType="num">
                                      <p:cBhvr>
                                        <p:cTn id="15"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41FDA-27DA-7EDA-6E0F-DC9C4B989152}"/>
            </a:ext>
          </a:extLst>
        </p:cNvPr>
        <p:cNvGrpSpPr/>
        <p:nvPr/>
      </p:nvGrpSpPr>
      <p:grpSpPr>
        <a:xfrm>
          <a:off x="0" y="0"/>
          <a:ext cx="0" cy="0"/>
          <a:chOff x="0" y="0"/>
          <a:chExt cx="0" cy="0"/>
        </a:xfrm>
      </p:grpSpPr>
      <p:sp>
        <p:nvSpPr>
          <p:cNvPr id="41986" name="Rectangle 3">
            <a:extLst>
              <a:ext uri="{FF2B5EF4-FFF2-40B4-BE49-F238E27FC236}">
                <a16:creationId xmlns:a16="http://schemas.microsoft.com/office/drawing/2014/main" id="{C6098554-A429-6487-3E24-F93F03D1A8B8}"/>
              </a:ext>
            </a:extLst>
          </p:cNvPr>
          <p:cNvSpPr>
            <a:spLocks noChangeArrowheads="1"/>
          </p:cNvSpPr>
          <p:nvPr/>
        </p:nvSpPr>
        <p:spPr bwMode="auto">
          <a:xfrm>
            <a:off x="0" y="2133600"/>
            <a:ext cx="91440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b="1" dirty="0">
                <a:latin typeface="Verdana" panose="020B0604030504040204" pitchFamily="34" charset="0"/>
              </a:rPr>
              <a:t>SUMMARY:</a:t>
            </a:r>
          </a:p>
          <a:p>
            <a:pPr algn="ctr" eaLnBrk="1" hangingPunct="1"/>
            <a:endParaRPr lang="en-US" altLang="en-US" sz="2000" b="1" dirty="0">
              <a:latin typeface="Verdana" panose="020B0604030504040204" pitchFamily="34" charset="0"/>
            </a:endParaRPr>
          </a:p>
          <a:p>
            <a:pPr algn="ctr" eaLnBrk="1" hangingPunct="1"/>
            <a:r>
              <a:rPr lang="en-US" altLang="en-US" sz="2100" b="1" dirty="0">
                <a:solidFill>
                  <a:srgbClr val="00B0F0"/>
                </a:solidFill>
                <a:latin typeface="Verdana" panose="020B0604030504040204" pitchFamily="34" charset="0"/>
              </a:rPr>
              <a:t>Self-Control = Avoiding what we </a:t>
            </a:r>
            <a:r>
              <a:rPr lang="en-US" altLang="en-US" sz="2100" b="1" u="sng" dirty="0">
                <a:solidFill>
                  <a:srgbClr val="00B0F0"/>
                </a:solidFill>
                <a:latin typeface="Verdana" panose="020B0604030504040204" pitchFamily="34" charset="0"/>
              </a:rPr>
              <a:t>shouldn’t</a:t>
            </a:r>
            <a:r>
              <a:rPr lang="en-US" altLang="en-US" sz="2100" b="1" dirty="0">
                <a:solidFill>
                  <a:srgbClr val="00B0F0"/>
                </a:solidFill>
                <a:latin typeface="Verdana" panose="020B0604030504040204" pitchFamily="34" charset="0"/>
              </a:rPr>
              <a:t> do, think or say.</a:t>
            </a:r>
          </a:p>
          <a:p>
            <a:pPr algn="ctr" eaLnBrk="1" hangingPunct="1"/>
            <a:endParaRPr lang="en-US" sz="2000" i="1" dirty="0">
              <a:latin typeface="Verdana" panose="020B0604030504040204" pitchFamily="34" charset="0"/>
              <a:ea typeface="Verdana" panose="020B0604030504040204" pitchFamily="34" charset="0"/>
            </a:endParaRPr>
          </a:p>
          <a:p>
            <a:pPr algn="ctr" eaLnBrk="1" hangingPunct="1"/>
            <a:r>
              <a:rPr lang="en-US" sz="2000" i="1" dirty="0">
                <a:latin typeface="Verdana" panose="020B0604030504040204" pitchFamily="34" charset="0"/>
                <a:ea typeface="Verdana" panose="020B0604030504040204" pitchFamily="34" charset="0"/>
              </a:rPr>
              <a:t>“For the flesh sets its desire against the Spirit, and the Spirit against the flesh; for these are in opposition to one another, so that </a:t>
            </a:r>
            <a:r>
              <a:rPr lang="en-US" sz="2000" b="1" i="1" dirty="0">
                <a:latin typeface="Verdana" panose="020B0604030504040204" pitchFamily="34" charset="0"/>
                <a:ea typeface="Verdana" panose="020B0604030504040204" pitchFamily="34" charset="0"/>
              </a:rPr>
              <a:t>you may not do the things that you please</a:t>
            </a:r>
            <a:r>
              <a:rPr lang="en-US" sz="2000" i="1" dirty="0">
                <a:latin typeface="Verdana" panose="020B0604030504040204" pitchFamily="34" charset="0"/>
                <a:ea typeface="Verdana" panose="020B0604030504040204" pitchFamily="34" charset="0"/>
              </a:rPr>
              <a:t>.” </a:t>
            </a:r>
            <a:r>
              <a:rPr lang="en-US" sz="2000" b="1" dirty="0">
                <a:solidFill>
                  <a:srgbClr val="FF0000"/>
                </a:solidFill>
                <a:latin typeface="Verdana" panose="020B0604030504040204" pitchFamily="34" charset="0"/>
                <a:ea typeface="Verdana" panose="020B0604030504040204" pitchFamily="34" charset="0"/>
              </a:rPr>
              <a:t>(Galatians 5:17)</a:t>
            </a:r>
            <a:endParaRPr lang="en-US" altLang="en-US" sz="2000" b="1" i="1" dirty="0">
              <a:solidFill>
                <a:srgbClr val="FF0000"/>
              </a:solidFill>
              <a:latin typeface="Verdana" panose="020B0604030504040204" pitchFamily="34" charset="0"/>
              <a:ea typeface="Verdana" panose="020B0604030504040204" pitchFamily="34" charset="0"/>
            </a:endParaRPr>
          </a:p>
        </p:txBody>
      </p:sp>
      <p:sp>
        <p:nvSpPr>
          <p:cNvPr id="41987" name="TextBox 4">
            <a:extLst>
              <a:ext uri="{FF2B5EF4-FFF2-40B4-BE49-F238E27FC236}">
                <a16:creationId xmlns:a16="http://schemas.microsoft.com/office/drawing/2014/main" id="{8E5548E8-9B84-F871-BB59-85238454633D}"/>
              </a:ext>
            </a:extLst>
          </p:cNvPr>
          <p:cNvSpPr txBox="1">
            <a:spLocks noChangeArrowheads="1"/>
          </p:cNvSpPr>
          <p:nvPr/>
        </p:nvSpPr>
        <p:spPr bwMode="auto">
          <a:xfrm>
            <a:off x="304800" y="76200"/>
            <a:ext cx="83820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 </a:t>
            </a:r>
          </a:p>
          <a:p>
            <a:pPr algn="ctr" eaLnBrk="1" hangingPunct="1"/>
            <a:r>
              <a:rPr lang="en-US" altLang="en-US" sz="4400" b="1" dirty="0">
                <a:latin typeface="Verdana" panose="020B0604030504040204" pitchFamily="34" charset="0"/>
              </a:rPr>
              <a:t>Self-Control &amp;</a:t>
            </a:r>
          </a:p>
          <a:p>
            <a:pPr algn="ctr" eaLnBrk="1" hangingPunct="1"/>
            <a:r>
              <a:rPr lang="en-US" altLang="en-US" sz="4400" b="1" dirty="0">
                <a:latin typeface="Verdana" panose="020B0604030504040204" pitchFamily="34" charset="0"/>
              </a:rPr>
              <a:t>The Judgment To Come</a:t>
            </a:r>
            <a:endParaRPr lang="en-US" altLang="en-US" sz="4400" dirty="0">
              <a:latin typeface="Verdana" panose="020B0604030504040204" pitchFamily="34" charset="0"/>
            </a:endParaRPr>
          </a:p>
        </p:txBody>
      </p:sp>
    </p:spTree>
    <p:extLst>
      <p:ext uri="{BB962C8B-B14F-4D97-AF65-F5344CB8AC3E}">
        <p14:creationId xmlns:p14="http://schemas.microsoft.com/office/powerpoint/2010/main" val="237307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1986">
                                            <p:txEl>
                                              <p:pRg st="4" end="4"/>
                                            </p:txEl>
                                          </p:spTgt>
                                        </p:tgtEl>
                                        <p:attrNameLst>
                                          <p:attrName>style.visibility</p:attrName>
                                        </p:attrNameLst>
                                      </p:cBhvr>
                                      <p:to>
                                        <p:strVal val="visible"/>
                                      </p:to>
                                    </p:set>
                                    <p:animEffect transition="in" filter="fade">
                                      <p:cBhvr>
                                        <p:cTn id="7" dur="1000"/>
                                        <p:tgtEl>
                                          <p:spTgt spid="41986">
                                            <p:txEl>
                                              <p:pRg st="4" end="4"/>
                                            </p:txEl>
                                          </p:spTgt>
                                        </p:tgtEl>
                                      </p:cBhvr>
                                    </p:animEffect>
                                    <p:anim calcmode="lin" valueType="num">
                                      <p:cBhvr>
                                        <p:cTn id="8" dur="1000" fill="hold"/>
                                        <p:tgtEl>
                                          <p:spTgt spid="4198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198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8C47F-02A6-AD6A-7272-D65117A001F6}"/>
            </a:ext>
          </a:extLst>
        </p:cNvPr>
        <p:cNvGrpSpPr/>
        <p:nvPr/>
      </p:nvGrpSpPr>
      <p:grpSpPr>
        <a:xfrm>
          <a:off x="0" y="0"/>
          <a:ext cx="0" cy="0"/>
          <a:chOff x="0" y="0"/>
          <a:chExt cx="0" cy="0"/>
        </a:xfrm>
      </p:grpSpPr>
      <p:sp>
        <p:nvSpPr>
          <p:cNvPr id="41986" name="Rectangle 3">
            <a:extLst>
              <a:ext uri="{FF2B5EF4-FFF2-40B4-BE49-F238E27FC236}">
                <a16:creationId xmlns:a16="http://schemas.microsoft.com/office/drawing/2014/main" id="{05D935B5-06D0-72F0-188D-A78A65F6B752}"/>
              </a:ext>
            </a:extLst>
          </p:cNvPr>
          <p:cNvSpPr>
            <a:spLocks noChangeArrowheads="1"/>
          </p:cNvSpPr>
          <p:nvPr/>
        </p:nvSpPr>
        <p:spPr bwMode="auto">
          <a:xfrm>
            <a:off x="76200" y="2133600"/>
            <a:ext cx="8991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b="1" dirty="0">
                <a:latin typeface="Verdana" panose="020B0604030504040204" pitchFamily="34" charset="0"/>
              </a:rPr>
              <a:t>SUMMARY:</a:t>
            </a:r>
          </a:p>
          <a:p>
            <a:pPr algn="ctr" eaLnBrk="1" hangingPunct="1"/>
            <a:endParaRPr lang="en-US" altLang="en-US" sz="2000" b="1" dirty="0">
              <a:latin typeface="Verdana" panose="020B0604030504040204" pitchFamily="34" charset="0"/>
            </a:endParaRPr>
          </a:p>
          <a:p>
            <a:pPr algn="ctr" eaLnBrk="1" hangingPunct="1"/>
            <a:r>
              <a:rPr lang="en-US" altLang="en-US" sz="2100" b="1" dirty="0">
                <a:solidFill>
                  <a:srgbClr val="00B0F0"/>
                </a:solidFill>
                <a:latin typeface="Verdana" panose="020B0604030504040204" pitchFamily="34" charset="0"/>
              </a:rPr>
              <a:t>Judgment To Come = The reason: We are accountable!</a:t>
            </a:r>
          </a:p>
          <a:p>
            <a:pPr algn="ctr" eaLnBrk="1" hangingPunct="1"/>
            <a:endParaRPr lang="en-US" altLang="en-US" sz="2000" b="1" dirty="0">
              <a:latin typeface="Verdana" panose="020B0604030504040204" pitchFamily="34" charset="0"/>
            </a:endParaRPr>
          </a:p>
          <a:p>
            <a:pPr algn="ctr" eaLnBrk="1" hangingPunct="1"/>
            <a:r>
              <a:rPr lang="en-US" altLang="en-US" sz="2400" i="1" dirty="0">
                <a:latin typeface="Verdana" panose="020B0604030504040204" pitchFamily="34" charset="0"/>
              </a:rPr>
              <a:t>“The end of the matter; all has been heard. Fear God and keep his commandments, for this is the whole duty of man. For God will bring every deed into judgment, with every secret thing, whether good or evil.” </a:t>
            </a:r>
            <a:r>
              <a:rPr lang="en-US" altLang="en-US" sz="2400" b="1" dirty="0">
                <a:solidFill>
                  <a:srgbClr val="FF0000"/>
                </a:solidFill>
                <a:latin typeface="Verdana" panose="020B0604030504040204" pitchFamily="34" charset="0"/>
              </a:rPr>
              <a:t>(Ecclesiastes 12:13-14 </a:t>
            </a:r>
            <a:r>
              <a:rPr lang="en-US" altLang="en-US" sz="1600" b="1" dirty="0">
                <a:solidFill>
                  <a:srgbClr val="FF0000"/>
                </a:solidFill>
                <a:latin typeface="Verdana" panose="020B0604030504040204" pitchFamily="34" charset="0"/>
              </a:rPr>
              <a:t>ESV</a:t>
            </a:r>
            <a:r>
              <a:rPr lang="en-US" altLang="en-US" sz="2400" b="1" dirty="0">
                <a:solidFill>
                  <a:srgbClr val="FF0000"/>
                </a:solidFill>
                <a:latin typeface="Verdana" panose="020B0604030504040204" pitchFamily="34" charset="0"/>
              </a:rPr>
              <a:t>)</a:t>
            </a:r>
          </a:p>
        </p:txBody>
      </p:sp>
      <p:sp>
        <p:nvSpPr>
          <p:cNvPr id="41987" name="TextBox 4">
            <a:extLst>
              <a:ext uri="{FF2B5EF4-FFF2-40B4-BE49-F238E27FC236}">
                <a16:creationId xmlns:a16="http://schemas.microsoft.com/office/drawing/2014/main" id="{95139E4E-4A5F-4DBC-C224-DFD1F3A274B3}"/>
              </a:ext>
            </a:extLst>
          </p:cNvPr>
          <p:cNvSpPr txBox="1">
            <a:spLocks noChangeArrowheads="1"/>
          </p:cNvSpPr>
          <p:nvPr/>
        </p:nvSpPr>
        <p:spPr bwMode="auto">
          <a:xfrm>
            <a:off x="304800" y="76200"/>
            <a:ext cx="83820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 </a:t>
            </a:r>
          </a:p>
          <a:p>
            <a:pPr algn="ctr" eaLnBrk="1" hangingPunct="1"/>
            <a:r>
              <a:rPr lang="en-US" altLang="en-US" sz="4400" b="1" dirty="0">
                <a:latin typeface="Verdana" panose="020B0604030504040204" pitchFamily="34" charset="0"/>
              </a:rPr>
              <a:t>Self-Control &amp;</a:t>
            </a:r>
          </a:p>
          <a:p>
            <a:pPr algn="ctr" eaLnBrk="1" hangingPunct="1"/>
            <a:r>
              <a:rPr lang="en-US" altLang="en-US" sz="4400" b="1" dirty="0">
                <a:latin typeface="Verdana" panose="020B0604030504040204" pitchFamily="34" charset="0"/>
              </a:rPr>
              <a:t>The Judgment To Come</a:t>
            </a:r>
            <a:endParaRPr lang="en-US" altLang="en-US" sz="4400" dirty="0">
              <a:latin typeface="Verdana" panose="020B0604030504040204" pitchFamily="34" charset="0"/>
            </a:endParaRPr>
          </a:p>
        </p:txBody>
      </p:sp>
    </p:spTree>
    <p:extLst>
      <p:ext uri="{BB962C8B-B14F-4D97-AF65-F5344CB8AC3E}">
        <p14:creationId xmlns:p14="http://schemas.microsoft.com/office/powerpoint/2010/main" val="267563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1986">
                                            <p:txEl>
                                              <p:pRg st="4" end="4"/>
                                            </p:txEl>
                                          </p:spTgt>
                                        </p:tgtEl>
                                        <p:attrNameLst>
                                          <p:attrName>style.visibility</p:attrName>
                                        </p:attrNameLst>
                                      </p:cBhvr>
                                      <p:to>
                                        <p:strVal val="visible"/>
                                      </p:to>
                                    </p:set>
                                    <p:animEffect transition="in" filter="fade">
                                      <p:cBhvr>
                                        <p:cTn id="7" dur="1000"/>
                                        <p:tgtEl>
                                          <p:spTgt spid="41986">
                                            <p:txEl>
                                              <p:pRg st="4" end="4"/>
                                            </p:txEl>
                                          </p:spTgt>
                                        </p:tgtEl>
                                      </p:cBhvr>
                                    </p:animEffect>
                                    <p:anim calcmode="lin" valueType="num">
                                      <p:cBhvr>
                                        <p:cTn id="8" dur="1000" fill="hold"/>
                                        <p:tgtEl>
                                          <p:spTgt spid="4198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198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B31BD-96CD-A1CD-5322-04B45294757D}"/>
              </a:ext>
            </a:extLst>
          </p:cNvPr>
          <p:cNvSpPr>
            <a:spLocks noGrp="1"/>
          </p:cNvSpPr>
          <p:nvPr>
            <p:ph type="title"/>
          </p:nvPr>
        </p:nvSpPr>
        <p:spPr>
          <a:xfrm>
            <a:off x="457200" y="152400"/>
            <a:ext cx="8229600" cy="715962"/>
          </a:xfrm>
          <a:noFill/>
        </p:spPr>
        <p:txBody>
          <a:bodyPr>
            <a:noAutofit/>
          </a:bodyPr>
          <a:lstStyle/>
          <a:p>
            <a:pPr algn="ctr">
              <a:defRPr/>
            </a:pPr>
            <a:r>
              <a:rPr lang="en-US" sz="4400" b="1" dirty="0">
                <a:latin typeface="Verdana" panose="020B0604030504040204" pitchFamily="34" charset="0"/>
                <a:ea typeface="Verdana" panose="020B0604030504040204" pitchFamily="34" charset="0"/>
              </a:rPr>
              <a:t>God’s Plan of Salvation</a:t>
            </a:r>
          </a:p>
        </p:txBody>
      </p:sp>
      <p:sp>
        <p:nvSpPr>
          <p:cNvPr id="3" name="Content Placeholder 2">
            <a:extLst>
              <a:ext uri="{FF2B5EF4-FFF2-40B4-BE49-F238E27FC236}">
                <a16:creationId xmlns:a16="http://schemas.microsoft.com/office/drawing/2014/main" id="{D721B2D5-079E-B05F-454B-C76DA8B0F5CD}"/>
              </a:ext>
            </a:extLst>
          </p:cNvPr>
          <p:cNvSpPr>
            <a:spLocks noGrp="1"/>
          </p:cNvSpPr>
          <p:nvPr>
            <p:ph idx="1"/>
          </p:nvPr>
        </p:nvSpPr>
        <p:spPr>
          <a:xfrm>
            <a:off x="76200" y="1143000"/>
            <a:ext cx="8991600" cy="5715000"/>
          </a:xfrm>
        </p:spPr>
        <p:txBody>
          <a:bodyPr/>
          <a:lstStyle/>
          <a:p>
            <a:pPr algn="ctr" eaLnBrk="1" hangingPunct="1">
              <a:buNone/>
              <a:defRPr/>
            </a:pPr>
            <a:r>
              <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rPr>
              <a:t>HEAR THE WORD</a:t>
            </a:r>
          </a:p>
          <a:p>
            <a:pPr algn="ctr" eaLnBrk="1" hangingPunct="1">
              <a:buNone/>
              <a:defRPr/>
            </a:pPr>
            <a:r>
              <a:rPr lang="en-US" sz="2800" i="1" dirty="0">
                <a:solidFill>
                  <a:schemeClr val="tx1"/>
                </a:solidFill>
                <a:latin typeface="Verdana" panose="020B0604030504040204" pitchFamily="34" charset="0"/>
                <a:ea typeface="Verdana" panose="020B0604030504040204" pitchFamily="34" charset="0"/>
              </a:rPr>
              <a:t>“Therefore, putting aside all filthiness and all that remains of wickedness, in humility receive the word implanted, which is able to save your souls. But prove yourselves doers of the word, and not merely hearers who delude themselves.” </a:t>
            </a:r>
            <a:r>
              <a:rPr lang="en-US" sz="2800" b="1" dirty="0">
                <a:solidFill>
                  <a:srgbClr val="FF0000"/>
                </a:solidFill>
                <a:latin typeface="Verdana" panose="020B0604030504040204" pitchFamily="34" charset="0"/>
                <a:ea typeface="Verdana" panose="020B0604030504040204" pitchFamily="34" charset="0"/>
              </a:rPr>
              <a:t>(</a:t>
            </a:r>
            <a:r>
              <a:rPr lang="en-US" sz="2800" b="1" dirty="0">
                <a:solidFill>
                  <a:srgbClr val="FF0000"/>
                </a:solidFill>
                <a:latin typeface="Verdana" panose="020B0604030504040204" pitchFamily="34" charset="0"/>
                <a:ea typeface="Verdana" panose="020B0604030504040204" pitchFamily="34" charset="0"/>
                <a:cs typeface="Calibri" panose="020F0502020204030204" pitchFamily="34" charset="0"/>
              </a:rPr>
              <a:t>James 1:21-22)</a:t>
            </a:r>
          </a:p>
          <a:p>
            <a:pPr algn="ctr" eaLnBrk="1" hangingPunct="1">
              <a:buNone/>
              <a:defRPr/>
            </a:pPr>
            <a:endPar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endParaRPr>
          </a:p>
          <a:p>
            <a:pPr algn="ctr" eaLnBrk="1" hangingPunct="1">
              <a:buNone/>
              <a:defRPr/>
            </a:pPr>
            <a:r>
              <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rPr>
              <a:t>BELIEVE IN JESUS </a:t>
            </a:r>
            <a:br>
              <a:rPr lang="en-US" sz="2800" b="1" i="1" dirty="0">
                <a:solidFill>
                  <a:schemeClr val="folHlink"/>
                </a:solidFill>
                <a:latin typeface="Verdana" panose="020B0604030504040204" pitchFamily="34" charset="0"/>
                <a:ea typeface="Verdana" panose="020B0604030504040204" pitchFamily="34" charset="0"/>
              </a:rPr>
            </a:br>
            <a:r>
              <a:rPr lang="en-US" sz="2800" i="1" dirty="0">
                <a:solidFill>
                  <a:schemeClr val="tx1"/>
                </a:solidFill>
                <a:latin typeface="Verdana" panose="020B0604030504040204" pitchFamily="34" charset="0"/>
                <a:ea typeface="Verdana" panose="020B0604030504040204" pitchFamily="34" charset="0"/>
              </a:rPr>
              <a:t>“And without faith it is impossible to please Him, for he who comes to God must believe that He is and that He is a rewarder of those who seek Him.”</a:t>
            </a:r>
            <a:r>
              <a:rPr lang="en-US" sz="2800" b="1" i="1" dirty="0">
                <a:solidFill>
                  <a:schemeClr val="tx1"/>
                </a:solidFill>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a:t>
            </a:r>
            <a:r>
              <a:rPr lang="en-US" sz="2800" b="1" dirty="0">
                <a:solidFill>
                  <a:srgbClr val="FF0000"/>
                </a:solidFill>
                <a:latin typeface="Verdana" panose="020B0604030504040204" pitchFamily="34" charset="0"/>
                <a:ea typeface="Verdana" panose="020B0604030504040204" pitchFamily="34" charset="0"/>
                <a:cs typeface="Calibri" panose="020F0502020204030204" pitchFamily="34" charset="0"/>
              </a:rPr>
              <a:t>Hebrews 11:6)</a:t>
            </a:r>
          </a:p>
          <a:p>
            <a:pPr marL="0" indent="0">
              <a:buNone/>
              <a:defRPr/>
            </a:pPr>
            <a:endParaRPr lang="en-US" sz="3200" dirty="0">
              <a:solidFill>
                <a:srgbClr val="FFFF00"/>
              </a:solidFill>
              <a:latin typeface="Verdana" panose="020B0604030504040204" pitchFamily="34" charset="0"/>
              <a:ea typeface="Verdana" panose="020B060403050404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2EC4E-8954-8911-D8CA-ABC604C3875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C5F5FB-AEF2-AF99-EB0E-7766FEB0EBA3}"/>
              </a:ext>
            </a:extLst>
          </p:cNvPr>
          <p:cNvSpPr>
            <a:spLocks noGrp="1"/>
          </p:cNvSpPr>
          <p:nvPr>
            <p:ph idx="1"/>
          </p:nvPr>
        </p:nvSpPr>
        <p:spPr>
          <a:xfrm>
            <a:off x="76200" y="1295400"/>
            <a:ext cx="8991600" cy="4724400"/>
          </a:xfrm>
        </p:spPr>
        <p:txBody>
          <a:bodyPr/>
          <a:lstStyle/>
          <a:p>
            <a:pPr algn="ctr" eaLnBrk="1" hangingPunct="1">
              <a:buNone/>
              <a:defRPr/>
            </a:pPr>
            <a:r>
              <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rPr>
              <a:t>REPENT OF SINS</a:t>
            </a:r>
            <a:br>
              <a:rPr lang="en-US" sz="2800" b="1" i="1" dirty="0">
                <a:solidFill>
                  <a:schemeClr val="folHlink"/>
                </a:solidFill>
                <a:latin typeface="Verdana" panose="020B0604030504040204" pitchFamily="34" charset="0"/>
                <a:ea typeface="Verdana" panose="020B0604030504040204" pitchFamily="34" charset="0"/>
              </a:rPr>
            </a:br>
            <a:r>
              <a:rPr lang="en-US" sz="2800" i="1" dirty="0">
                <a:solidFill>
                  <a:schemeClr val="tx1"/>
                </a:solidFill>
                <a:latin typeface="Verdana" panose="020B0604030504040204" pitchFamily="34" charset="0"/>
                <a:ea typeface="Verdana" panose="020B0604030504040204" pitchFamily="34" charset="0"/>
              </a:rPr>
              <a:t>“Therefore repent and return, so that your sins may be wiped away, in order that times of refreshing may come from the presence of the Lord …” </a:t>
            </a:r>
            <a:r>
              <a:rPr lang="en-US" sz="2800" b="1" dirty="0">
                <a:solidFill>
                  <a:srgbClr val="FF0000"/>
                </a:solidFill>
                <a:latin typeface="Verdana" panose="020B0604030504040204" pitchFamily="34" charset="0"/>
                <a:ea typeface="Verdana" panose="020B0604030504040204" pitchFamily="34" charset="0"/>
              </a:rPr>
              <a:t>(</a:t>
            </a:r>
            <a:r>
              <a:rPr lang="en-US" sz="2800" b="1" dirty="0">
                <a:solidFill>
                  <a:srgbClr val="FF0000"/>
                </a:solidFill>
                <a:latin typeface="Verdana" panose="020B0604030504040204" pitchFamily="34" charset="0"/>
                <a:ea typeface="Verdana" panose="020B0604030504040204" pitchFamily="34" charset="0"/>
                <a:cs typeface="Calibri" panose="020F0502020204030204" pitchFamily="34" charset="0"/>
              </a:rPr>
              <a:t>Acts 3:19)</a:t>
            </a:r>
          </a:p>
          <a:p>
            <a:pPr algn="ctr" eaLnBrk="1" hangingPunct="1">
              <a:buNone/>
              <a:defRPr/>
            </a:pPr>
            <a:endPar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endParaRPr>
          </a:p>
          <a:p>
            <a:pPr algn="ctr" eaLnBrk="1" hangingPunct="1">
              <a:buNone/>
              <a:defRPr/>
            </a:pPr>
            <a:r>
              <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rPr>
              <a:t>CONFESS HIS NAME</a:t>
            </a:r>
            <a:br>
              <a:rPr lang="en-US" sz="2800" b="1" i="1" dirty="0">
                <a:solidFill>
                  <a:schemeClr val="folHlink"/>
                </a:solidFill>
                <a:latin typeface="Verdana" panose="020B0604030504040204" pitchFamily="34" charset="0"/>
                <a:ea typeface="Verdana" panose="020B0604030504040204" pitchFamily="34" charset="0"/>
              </a:rPr>
            </a:br>
            <a:r>
              <a:rPr lang="en-US" sz="2800" i="1" dirty="0">
                <a:solidFill>
                  <a:schemeClr val="tx1"/>
                </a:solidFill>
                <a:latin typeface="Verdana" panose="020B0604030504040204" pitchFamily="34" charset="0"/>
                <a:ea typeface="Verdana" panose="020B0604030504040204" pitchFamily="34" charset="0"/>
              </a:rPr>
              <a:t> “Therefore everyone who confesses Me before men, I will also confess him before My Father who is in heaven.” </a:t>
            </a:r>
            <a:r>
              <a:rPr lang="en-US" sz="2800" b="1" dirty="0">
                <a:solidFill>
                  <a:srgbClr val="FF0000"/>
                </a:solidFill>
                <a:latin typeface="Verdana" panose="020B0604030504040204" pitchFamily="34" charset="0"/>
                <a:ea typeface="Verdana" panose="020B0604030504040204" pitchFamily="34" charset="0"/>
              </a:rPr>
              <a:t>(</a:t>
            </a:r>
            <a:r>
              <a:rPr lang="en-US" sz="2800" b="1" dirty="0">
                <a:solidFill>
                  <a:srgbClr val="FF0000"/>
                </a:solidFill>
                <a:latin typeface="Verdana" panose="020B0604030504040204" pitchFamily="34" charset="0"/>
                <a:ea typeface="Verdana" panose="020B0604030504040204" pitchFamily="34" charset="0"/>
                <a:cs typeface="Calibri" panose="020F0502020204030204" pitchFamily="34" charset="0"/>
              </a:rPr>
              <a:t>Matthew 10:32)</a:t>
            </a:r>
          </a:p>
          <a:p>
            <a:pPr marL="0" indent="0">
              <a:buNone/>
              <a:defRPr/>
            </a:pPr>
            <a:endParaRPr lang="en-US" sz="3200" dirty="0">
              <a:solidFill>
                <a:srgbClr val="FFFF00"/>
              </a:solidFill>
              <a:latin typeface="Verdana" panose="020B0604030504040204" pitchFamily="34" charset="0"/>
              <a:ea typeface="Verdana" panose="020B0604030504040204" pitchFamily="34" charset="0"/>
              <a:cs typeface="Calibri" panose="020F0502020204030204" pitchFamily="34" charset="0"/>
            </a:endParaRPr>
          </a:p>
        </p:txBody>
      </p:sp>
      <p:sp>
        <p:nvSpPr>
          <p:cNvPr id="4" name="Title 1">
            <a:extLst>
              <a:ext uri="{FF2B5EF4-FFF2-40B4-BE49-F238E27FC236}">
                <a16:creationId xmlns:a16="http://schemas.microsoft.com/office/drawing/2014/main" id="{4E417B92-78ED-6220-4683-E818BB878B2B}"/>
              </a:ext>
            </a:extLst>
          </p:cNvPr>
          <p:cNvSpPr txBox="1">
            <a:spLocks/>
          </p:cNvSpPr>
          <p:nvPr/>
        </p:nvSpPr>
        <p:spPr>
          <a:xfrm>
            <a:off x="457200" y="152400"/>
            <a:ext cx="8229600" cy="715962"/>
          </a:xfrm>
          <a:prstGeom prst="rect">
            <a:avLst/>
          </a:prstGeom>
          <a:noFill/>
        </p:spPr>
        <p:txBody>
          <a:bodyPr vert="horz" lIns="91440" tIns="45720" rIns="91440" bIns="45720" rtlCol="0" anchor="ctr">
            <a:noAutofit/>
          </a:bodyPr>
          <a:lstStyle>
            <a:lvl1pPr algn="l" defTabSz="685800" rtl="0" eaLnBrk="0" fontAlgn="base" hangingPunct="0">
              <a:lnSpc>
                <a:spcPct val="90000"/>
              </a:lnSpc>
              <a:spcBef>
                <a:spcPct val="0"/>
              </a:spcBef>
              <a:spcAft>
                <a:spcPct val="0"/>
              </a:spcAft>
              <a:defRPr sz="440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vl2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2pPr>
            <a:lvl3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3pPr>
            <a:lvl4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4pPr>
            <a:lvl5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5pPr>
            <a:lvl6pPr marL="457200" algn="l" defTabSz="685800" rtl="0" fontAlgn="base">
              <a:lnSpc>
                <a:spcPct val="90000"/>
              </a:lnSpc>
              <a:spcBef>
                <a:spcPct val="0"/>
              </a:spcBef>
              <a:spcAft>
                <a:spcPct val="0"/>
              </a:spcAft>
              <a:defRPr sz="4400">
                <a:solidFill>
                  <a:schemeClr val="tx1"/>
                </a:solidFill>
                <a:latin typeface="Corbel" panose="020B0503020204020204" pitchFamily="34" charset="0"/>
              </a:defRPr>
            </a:lvl6pPr>
            <a:lvl7pPr marL="914400" algn="l" defTabSz="685800" rtl="0" fontAlgn="base">
              <a:lnSpc>
                <a:spcPct val="90000"/>
              </a:lnSpc>
              <a:spcBef>
                <a:spcPct val="0"/>
              </a:spcBef>
              <a:spcAft>
                <a:spcPct val="0"/>
              </a:spcAft>
              <a:defRPr sz="4400">
                <a:solidFill>
                  <a:schemeClr val="tx1"/>
                </a:solidFill>
                <a:latin typeface="Corbel" panose="020B0503020204020204" pitchFamily="34" charset="0"/>
              </a:defRPr>
            </a:lvl7pPr>
            <a:lvl8pPr marL="1371600" algn="l" defTabSz="685800" rtl="0" fontAlgn="base">
              <a:lnSpc>
                <a:spcPct val="90000"/>
              </a:lnSpc>
              <a:spcBef>
                <a:spcPct val="0"/>
              </a:spcBef>
              <a:spcAft>
                <a:spcPct val="0"/>
              </a:spcAft>
              <a:defRPr sz="4400">
                <a:solidFill>
                  <a:schemeClr val="tx1"/>
                </a:solidFill>
                <a:latin typeface="Corbel" panose="020B0503020204020204" pitchFamily="34" charset="0"/>
              </a:defRPr>
            </a:lvl8pPr>
            <a:lvl9pPr marL="1828800" algn="l" defTabSz="685800" rtl="0" fontAlgn="base">
              <a:lnSpc>
                <a:spcPct val="90000"/>
              </a:lnSpc>
              <a:spcBef>
                <a:spcPct val="0"/>
              </a:spcBef>
              <a:spcAft>
                <a:spcPct val="0"/>
              </a:spcAft>
              <a:defRPr sz="4400">
                <a:solidFill>
                  <a:schemeClr val="tx1"/>
                </a:solidFill>
                <a:latin typeface="Corbel" panose="020B0503020204020204" pitchFamily="34" charset="0"/>
              </a:defRPr>
            </a:lvl9pPr>
          </a:lstStyle>
          <a:p>
            <a:pPr algn="ctr">
              <a:defRPr/>
            </a:pPr>
            <a:r>
              <a:rPr lang="en-US" b="1" dirty="0">
                <a:latin typeface="Verdana" panose="020B0604030504040204" pitchFamily="34" charset="0"/>
                <a:ea typeface="Verdana" panose="020B0604030504040204" pitchFamily="34" charset="0"/>
              </a:rPr>
              <a:t>God’s Plan of Salvation</a:t>
            </a:r>
          </a:p>
        </p:txBody>
      </p:sp>
    </p:spTree>
    <p:extLst>
      <p:ext uri="{BB962C8B-B14F-4D97-AF65-F5344CB8AC3E}">
        <p14:creationId xmlns:p14="http://schemas.microsoft.com/office/powerpoint/2010/main" val="2616302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9483C-C597-70C4-0457-F5783E8F9A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70CD6F-5894-8324-4D00-BB5EC249412F}"/>
              </a:ext>
            </a:extLst>
          </p:cNvPr>
          <p:cNvSpPr>
            <a:spLocks noGrp="1"/>
          </p:cNvSpPr>
          <p:nvPr>
            <p:ph type="title"/>
          </p:nvPr>
        </p:nvSpPr>
        <p:spPr>
          <a:xfrm>
            <a:off x="457200" y="152400"/>
            <a:ext cx="8229600" cy="715962"/>
          </a:xfrm>
          <a:noFill/>
        </p:spPr>
        <p:txBody>
          <a:bodyPr>
            <a:noAutofit/>
          </a:bodyPr>
          <a:lstStyle/>
          <a:p>
            <a:pPr algn="ctr">
              <a:defRPr/>
            </a:pPr>
            <a:r>
              <a:rPr lang="en-US" sz="4400" b="1" dirty="0">
                <a:latin typeface="Verdana" panose="020B0604030504040204" pitchFamily="34" charset="0"/>
                <a:ea typeface="Verdana" panose="020B0604030504040204" pitchFamily="34" charset="0"/>
              </a:rPr>
              <a:t>God’s Plan of Salvation</a:t>
            </a:r>
          </a:p>
        </p:txBody>
      </p:sp>
      <p:sp>
        <p:nvSpPr>
          <p:cNvPr id="3" name="Content Placeholder 2">
            <a:extLst>
              <a:ext uri="{FF2B5EF4-FFF2-40B4-BE49-F238E27FC236}">
                <a16:creationId xmlns:a16="http://schemas.microsoft.com/office/drawing/2014/main" id="{0277D6E1-51C9-3B01-88B6-4FD71593F901}"/>
              </a:ext>
            </a:extLst>
          </p:cNvPr>
          <p:cNvSpPr>
            <a:spLocks noGrp="1"/>
          </p:cNvSpPr>
          <p:nvPr>
            <p:ph idx="1"/>
          </p:nvPr>
        </p:nvSpPr>
        <p:spPr>
          <a:xfrm>
            <a:off x="76200" y="1295400"/>
            <a:ext cx="8991600" cy="4572000"/>
          </a:xfrm>
        </p:spPr>
        <p:txBody>
          <a:bodyPr>
            <a:normAutofit/>
          </a:bodyPr>
          <a:lstStyle/>
          <a:p>
            <a:pPr algn="ctr" eaLnBrk="1" hangingPunct="1">
              <a:buNone/>
              <a:defRPr/>
            </a:pPr>
            <a:r>
              <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rPr>
              <a:t>BE BAPTIZED FOR FORGIVENESS</a:t>
            </a:r>
            <a:br>
              <a:rPr lang="en-US" sz="2800" b="1" i="1" dirty="0">
                <a:solidFill>
                  <a:schemeClr val="folHlink"/>
                </a:solidFill>
                <a:latin typeface="Verdana" panose="020B0604030504040204" pitchFamily="34" charset="0"/>
                <a:ea typeface="Verdana" panose="020B0604030504040204" pitchFamily="34" charset="0"/>
              </a:rPr>
            </a:br>
            <a:r>
              <a:rPr lang="en-US" sz="2800" i="1" dirty="0">
                <a:solidFill>
                  <a:schemeClr val="tx1"/>
                </a:solidFill>
                <a:latin typeface="Verdana" panose="020B0604030504040204" pitchFamily="34" charset="0"/>
                <a:ea typeface="Verdana" panose="020B0604030504040204" pitchFamily="34" charset="0"/>
              </a:rPr>
              <a:t>“Peter said to them, ‘Repent, and each of you be baptized in the name of Jesus Christ for the forgiveness of your sins; and you will receive the gift of the Holy Spirit.’” </a:t>
            </a:r>
            <a:r>
              <a:rPr lang="en-US" sz="2800" b="1" dirty="0">
                <a:solidFill>
                  <a:srgbClr val="FF0000"/>
                </a:solidFill>
                <a:latin typeface="Verdana" panose="020B0604030504040204" pitchFamily="34" charset="0"/>
                <a:ea typeface="Verdana" panose="020B0604030504040204" pitchFamily="34" charset="0"/>
              </a:rPr>
              <a:t>(</a:t>
            </a:r>
            <a:r>
              <a:rPr lang="en-US" sz="2800" b="1" dirty="0">
                <a:solidFill>
                  <a:srgbClr val="FF0000"/>
                </a:solidFill>
                <a:latin typeface="Verdana" panose="020B0604030504040204" pitchFamily="34" charset="0"/>
                <a:ea typeface="Verdana" panose="020B0604030504040204" pitchFamily="34" charset="0"/>
                <a:cs typeface="Calibri" panose="020F0502020204030204" pitchFamily="34" charset="0"/>
              </a:rPr>
              <a:t>Acts 2:38)</a:t>
            </a:r>
          </a:p>
          <a:p>
            <a:pPr algn="ctr" eaLnBrk="1" hangingPunct="1">
              <a:buNone/>
              <a:defRPr/>
            </a:pPr>
            <a:endPar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endParaRPr>
          </a:p>
          <a:p>
            <a:pPr algn="ctr" eaLnBrk="1" hangingPunct="1">
              <a:buNone/>
              <a:defRPr/>
            </a:pPr>
            <a:r>
              <a:rPr lang="en-US" sz="2800" b="1" dirty="0">
                <a:solidFill>
                  <a:srgbClr val="00B0F0"/>
                </a:solidFill>
                <a:latin typeface="Verdana" panose="020B0604030504040204" pitchFamily="34" charset="0"/>
                <a:ea typeface="Verdana" panose="020B0604030504040204" pitchFamily="34" charset="0"/>
                <a:cs typeface="Calibri" panose="020F0502020204030204" pitchFamily="34" charset="0"/>
              </a:rPr>
              <a:t>REMAIN FAITHFUL &amp; OBEDIENT</a:t>
            </a:r>
            <a:br>
              <a:rPr lang="en-US" sz="2800" b="1" i="1" dirty="0">
                <a:solidFill>
                  <a:schemeClr val="folHlink"/>
                </a:solidFill>
                <a:latin typeface="Verdana" panose="020B0604030504040204" pitchFamily="34" charset="0"/>
                <a:ea typeface="Verdana" panose="020B0604030504040204" pitchFamily="34" charset="0"/>
              </a:rPr>
            </a:br>
            <a:r>
              <a:rPr lang="en-US" sz="2800" i="1" dirty="0">
                <a:solidFill>
                  <a:schemeClr val="tx1"/>
                </a:solidFill>
                <a:latin typeface="Verdana" panose="020B0604030504040204" pitchFamily="34" charset="0"/>
                <a:ea typeface="Verdana" panose="020B0604030504040204" pitchFamily="34" charset="0"/>
              </a:rPr>
              <a:t>“And having been made perfect, He became to all those who obey Him the source of eternal salvation …”</a:t>
            </a:r>
            <a:r>
              <a:rPr lang="en-US" sz="2800" dirty="0">
                <a:solidFill>
                  <a:schemeClr val="tx1"/>
                </a:solidFill>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a:t>
            </a:r>
            <a:r>
              <a:rPr lang="en-US" sz="2800" b="1" dirty="0">
                <a:solidFill>
                  <a:srgbClr val="FF0000"/>
                </a:solidFill>
                <a:latin typeface="Verdana" panose="020B0604030504040204" pitchFamily="34" charset="0"/>
                <a:ea typeface="Verdana" panose="020B0604030504040204" pitchFamily="34" charset="0"/>
                <a:cs typeface="Calibri" panose="020F0502020204030204" pitchFamily="34" charset="0"/>
              </a:rPr>
              <a:t>Hebrews 5:9)</a:t>
            </a:r>
          </a:p>
          <a:p>
            <a:pPr marL="0" indent="0">
              <a:buNone/>
              <a:defRPr/>
            </a:pPr>
            <a:endParaRPr lang="en-US" sz="2800" dirty="0">
              <a:solidFill>
                <a:srgbClr val="FFFF00"/>
              </a:solidFill>
              <a:latin typeface="Verdana" panose="020B0604030504040204" pitchFamily="34" charset="0"/>
              <a:ea typeface="Verdana" panose="020B0604030504040204" pitchFamily="34" charset="0"/>
              <a:cs typeface="Calibri" panose="020F0502020204030204" pitchFamily="34" charset="0"/>
            </a:endParaRPr>
          </a:p>
        </p:txBody>
      </p:sp>
    </p:spTree>
    <p:extLst>
      <p:ext uri="{BB962C8B-B14F-4D97-AF65-F5344CB8AC3E}">
        <p14:creationId xmlns:p14="http://schemas.microsoft.com/office/powerpoint/2010/main" val="2553437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28CCB43B-A89F-7128-19C0-5F2F4947E1AC}"/>
              </a:ext>
            </a:extLst>
          </p:cNvPr>
          <p:cNvSpPr>
            <a:spLocks noChangeArrowheads="1"/>
          </p:cNvSpPr>
          <p:nvPr/>
        </p:nvSpPr>
        <p:spPr bwMode="auto">
          <a:xfrm>
            <a:off x="304800" y="1143000"/>
            <a:ext cx="8610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endParaRPr lang="en-US" altLang="en-US" sz="2800" b="1">
              <a:latin typeface="Verdana" panose="020B0604030504040204" pitchFamily="34" charset="0"/>
            </a:endParaRPr>
          </a:p>
        </p:txBody>
      </p:sp>
      <p:sp>
        <p:nvSpPr>
          <p:cNvPr id="9219" name="TextBox 4">
            <a:extLst>
              <a:ext uri="{FF2B5EF4-FFF2-40B4-BE49-F238E27FC236}">
                <a16:creationId xmlns:a16="http://schemas.microsoft.com/office/drawing/2014/main" id="{8FA5271E-3AB5-D5E2-57EE-1AD3827805EF}"/>
              </a:ext>
            </a:extLst>
          </p:cNvPr>
          <p:cNvSpPr txBox="1">
            <a:spLocks noChangeArrowheads="1"/>
          </p:cNvSpPr>
          <p:nvPr/>
        </p:nvSpPr>
        <p:spPr bwMode="auto">
          <a:xfrm>
            <a:off x="304800" y="152400"/>
            <a:ext cx="8382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endParaRPr lang="en-US" altLang="en-US" sz="4400" dirty="0">
              <a:latin typeface="Verdana" panose="020B0604030504040204" pitchFamily="34" charset="0"/>
            </a:endParaRPr>
          </a:p>
        </p:txBody>
      </p:sp>
      <p:sp>
        <p:nvSpPr>
          <p:cNvPr id="9220" name="Rectangle 3">
            <a:extLst>
              <a:ext uri="{FF2B5EF4-FFF2-40B4-BE49-F238E27FC236}">
                <a16:creationId xmlns:a16="http://schemas.microsoft.com/office/drawing/2014/main" id="{E4DE5478-AB0C-CDDE-31FC-074F67C27275}"/>
              </a:ext>
            </a:extLst>
          </p:cNvPr>
          <p:cNvSpPr>
            <a:spLocks noChangeArrowheads="1"/>
          </p:cNvSpPr>
          <p:nvPr/>
        </p:nvSpPr>
        <p:spPr bwMode="auto">
          <a:xfrm>
            <a:off x="304800" y="1295400"/>
            <a:ext cx="8382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endParaRPr lang="en-US" altLang="en-US" sz="2800" b="1">
              <a:latin typeface="Verdana" panose="020B0604030504040204" pitchFamily="34" charset="0"/>
            </a:endParaRPr>
          </a:p>
          <a:p>
            <a:pPr algn="ctr" eaLnBrk="1" hangingPunct="1"/>
            <a:endParaRPr lang="en-US" altLang="en-US" sz="2000">
              <a:latin typeface="Verdana" panose="020B0604030504040204" pitchFamily="34" charset="0"/>
            </a:endParaRPr>
          </a:p>
        </p:txBody>
      </p:sp>
      <p:sp>
        <p:nvSpPr>
          <p:cNvPr id="9221" name="Rectangle 3">
            <a:extLst>
              <a:ext uri="{FF2B5EF4-FFF2-40B4-BE49-F238E27FC236}">
                <a16:creationId xmlns:a16="http://schemas.microsoft.com/office/drawing/2014/main" id="{7576177D-6BED-096A-9ACA-D149963D8C3A}"/>
              </a:ext>
            </a:extLst>
          </p:cNvPr>
          <p:cNvSpPr>
            <a:spLocks noChangeArrowheads="1"/>
          </p:cNvSpPr>
          <p:nvPr/>
        </p:nvSpPr>
        <p:spPr bwMode="auto">
          <a:xfrm>
            <a:off x="228600" y="1447800"/>
            <a:ext cx="8610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b="1" dirty="0">
                <a:latin typeface="Verdana" panose="020B0604030504040204" pitchFamily="34" charset="0"/>
              </a:rPr>
              <a:t>Definition: </a:t>
            </a:r>
          </a:p>
          <a:p>
            <a:pPr algn="ctr" eaLnBrk="1" hangingPunct="1"/>
            <a:r>
              <a:rPr lang="en-US" altLang="en-US" sz="2400" dirty="0">
                <a:latin typeface="Verdana" panose="020B0604030504040204" pitchFamily="34" charset="0"/>
              </a:rPr>
              <a:t>“</a:t>
            </a:r>
            <a:r>
              <a:rPr lang="en-US" altLang="en-US" sz="2600" dirty="0">
                <a:latin typeface="Verdana" panose="020B0604030504040204" pitchFamily="34" charset="0"/>
              </a:rPr>
              <a:t>The character or quality of being right or just.”</a:t>
            </a:r>
            <a:r>
              <a:rPr lang="en-US" altLang="en-US" sz="2600" b="1" dirty="0">
                <a:latin typeface="Verdana" panose="020B0604030504040204" pitchFamily="34" charset="0"/>
              </a:rPr>
              <a:t> </a:t>
            </a:r>
          </a:p>
          <a:p>
            <a:pPr algn="ctr" eaLnBrk="1" hangingPunct="1"/>
            <a:r>
              <a:rPr lang="en-US" altLang="en-US" dirty="0">
                <a:solidFill>
                  <a:srgbClr val="00B0F0"/>
                </a:solidFill>
                <a:latin typeface="Verdana" panose="020B0604030504040204" pitchFamily="34" charset="0"/>
              </a:rPr>
              <a:t>(W.E. Vine’s Expository Dictionary of Old &amp; New Testament Words)</a:t>
            </a:r>
          </a:p>
          <a:p>
            <a:pPr algn="ctr" eaLnBrk="1" hangingPunct="1"/>
            <a:endParaRPr lang="en-US" altLang="en-US" sz="2600" b="1" dirty="0">
              <a:latin typeface="Verdana" panose="020B0604030504040204" pitchFamily="34" charset="0"/>
            </a:endParaRPr>
          </a:p>
          <a:p>
            <a:pPr algn="ctr" eaLnBrk="1" hangingPunct="1"/>
            <a:r>
              <a:rPr lang="en-US" altLang="en-US" sz="2600" dirty="0">
                <a:latin typeface="Verdana" panose="020B0604030504040204" pitchFamily="34" charset="0"/>
              </a:rPr>
              <a:t>“It is used to denote an attribute of God, the context of which shows that ‘the righteousness of God’ means essentially the same as His faithfulness, or truthfulness, that which is consistent with His own nature and promises.”</a:t>
            </a:r>
          </a:p>
          <a:p>
            <a:pPr algn="ctr" eaLnBrk="1" hangingPunct="1"/>
            <a:r>
              <a:rPr lang="en-US" altLang="en-US" dirty="0">
                <a:solidFill>
                  <a:srgbClr val="00B0F0"/>
                </a:solidFill>
                <a:latin typeface="Verdana" panose="020B0604030504040204" pitchFamily="34" charset="0"/>
              </a:rPr>
              <a:t>(W.E. Vine’s Expository Dictionary of Old &amp; New Testament Words)</a:t>
            </a:r>
          </a:p>
          <a:p>
            <a:pPr algn="ctr" eaLnBrk="1" hangingPunct="1"/>
            <a:endParaRPr lang="en-US" altLang="en-US" sz="20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21">
                                            <p:txEl>
                                              <p:pRg st="0" end="0"/>
                                            </p:txEl>
                                          </p:spTgt>
                                        </p:tgtEl>
                                        <p:attrNameLst>
                                          <p:attrName>style.visibility</p:attrName>
                                        </p:attrNameLst>
                                      </p:cBhvr>
                                      <p:to>
                                        <p:strVal val="visible"/>
                                      </p:to>
                                    </p:set>
                                    <p:animEffect transition="in" filter="fade">
                                      <p:cBhvr>
                                        <p:cTn id="7" dur="1000"/>
                                        <p:tgtEl>
                                          <p:spTgt spid="9221">
                                            <p:txEl>
                                              <p:pRg st="0" end="0"/>
                                            </p:txEl>
                                          </p:spTgt>
                                        </p:tgtEl>
                                      </p:cBhvr>
                                    </p:animEffect>
                                    <p:anim calcmode="lin" valueType="num">
                                      <p:cBhvr>
                                        <p:cTn id="8" dur="1000" fill="hold"/>
                                        <p:tgtEl>
                                          <p:spTgt spid="922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2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221">
                                            <p:txEl>
                                              <p:pRg st="1" end="1"/>
                                            </p:txEl>
                                          </p:spTgt>
                                        </p:tgtEl>
                                        <p:attrNameLst>
                                          <p:attrName>style.visibility</p:attrName>
                                        </p:attrNameLst>
                                      </p:cBhvr>
                                      <p:to>
                                        <p:strVal val="visible"/>
                                      </p:to>
                                    </p:set>
                                    <p:animEffect transition="in" filter="fade">
                                      <p:cBhvr>
                                        <p:cTn id="12" dur="1000"/>
                                        <p:tgtEl>
                                          <p:spTgt spid="9221">
                                            <p:txEl>
                                              <p:pRg st="1" end="1"/>
                                            </p:txEl>
                                          </p:spTgt>
                                        </p:tgtEl>
                                      </p:cBhvr>
                                    </p:animEffect>
                                    <p:anim calcmode="lin" valueType="num">
                                      <p:cBhvr>
                                        <p:cTn id="13" dur="1000" fill="hold"/>
                                        <p:tgtEl>
                                          <p:spTgt spid="922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221">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221">
                                            <p:txEl>
                                              <p:pRg st="2" end="2"/>
                                            </p:txEl>
                                          </p:spTgt>
                                        </p:tgtEl>
                                        <p:attrNameLst>
                                          <p:attrName>style.visibility</p:attrName>
                                        </p:attrNameLst>
                                      </p:cBhvr>
                                      <p:to>
                                        <p:strVal val="visible"/>
                                      </p:to>
                                    </p:set>
                                    <p:animEffect transition="in" filter="fade">
                                      <p:cBhvr>
                                        <p:cTn id="17" dur="1000"/>
                                        <p:tgtEl>
                                          <p:spTgt spid="9221">
                                            <p:txEl>
                                              <p:pRg st="2" end="2"/>
                                            </p:txEl>
                                          </p:spTgt>
                                        </p:tgtEl>
                                      </p:cBhvr>
                                    </p:animEffect>
                                    <p:anim calcmode="lin" valueType="num">
                                      <p:cBhvr>
                                        <p:cTn id="18" dur="1000" fill="hold"/>
                                        <p:tgtEl>
                                          <p:spTgt spid="9221">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22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221">
                                            <p:txEl>
                                              <p:pRg st="4" end="4"/>
                                            </p:txEl>
                                          </p:spTgt>
                                        </p:tgtEl>
                                        <p:attrNameLst>
                                          <p:attrName>style.visibility</p:attrName>
                                        </p:attrNameLst>
                                      </p:cBhvr>
                                      <p:to>
                                        <p:strVal val="visible"/>
                                      </p:to>
                                    </p:set>
                                    <p:animEffect transition="in" filter="fade">
                                      <p:cBhvr>
                                        <p:cTn id="24" dur="1000"/>
                                        <p:tgtEl>
                                          <p:spTgt spid="9221">
                                            <p:txEl>
                                              <p:pRg st="4" end="4"/>
                                            </p:txEl>
                                          </p:spTgt>
                                        </p:tgtEl>
                                      </p:cBhvr>
                                    </p:animEffect>
                                    <p:anim calcmode="lin" valueType="num">
                                      <p:cBhvr>
                                        <p:cTn id="25" dur="1000" fill="hold"/>
                                        <p:tgtEl>
                                          <p:spTgt spid="9221">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9221">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9221">
                                            <p:txEl>
                                              <p:pRg st="5" end="5"/>
                                            </p:txEl>
                                          </p:spTgt>
                                        </p:tgtEl>
                                        <p:attrNameLst>
                                          <p:attrName>style.visibility</p:attrName>
                                        </p:attrNameLst>
                                      </p:cBhvr>
                                      <p:to>
                                        <p:strVal val="visible"/>
                                      </p:to>
                                    </p:set>
                                    <p:animEffect transition="in" filter="fade">
                                      <p:cBhvr>
                                        <p:cTn id="29" dur="1000"/>
                                        <p:tgtEl>
                                          <p:spTgt spid="9221">
                                            <p:txEl>
                                              <p:pRg st="5" end="5"/>
                                            </p:txEl>
                                          </p:spTgt>
                                        </p:tgtEl>
                                      </p:cBhvr>
                                    </p:animEffect>
                                    <p:anim calcmode="lin" valueType="num">
                                      <p:cBhvr>
                                        <p:cTn id="30" dur="1000" fill="hold"/>
                                        <p:tgtEl>
                                          <p:spTgt spid="9221">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922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69FFD0C9-266A-1AA1-B894-EE8723EE02B0}"/>
              </a:ext>
            </a:extLst>
          </p:cNvPr>
          <p:cNvSpPr>
            <a:spLocks noChangeArrowheads="1"/>
          </p:cNvSpPr>
          <p:nvPr/>
        </p:nvSpPr>
        <p:spPr bwMode="auto">
          <a:xfrm>
            <a:off x="304800" y="897292"/>
            <a:ext cx="8382000" cy="5960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i="1" dirty="0">
                <a:latin typeface="Verdana" panose="020B0604030504040204" pitchFamily="34" charset="0"/>
              </a:rPr>
              <a:t>“Then he believed in the Lord; and He reckoned it to him as righteousness.” </a:t>
            </a:r>
            <a:r>
              <a:rPr lang="en-US" altLang="en-US" sz="2800" b="1" dirty="0">
                <a:solidFill>
                  <a:srgbClr val="FF0000"/>
                </a:solidFill>
                <a:latin typeface="Verdana" panose="020B0604030504040204" pitchFamily="34" charset="0"/>
              </a:rPr>
              <a:t>(Genesis 15:6) </a:t>
            </a:r>
          </a:p>
          <a:p>
            <a:pPr algn="ctr" eaLnBrk="1" hangingPunct="1"/>
            <a:r>
              <a:rPr lang="en-US" altLang="en-US" sz="2000" b="1" dirty="0">
                <a:solidFill>
                  <a:srgbClr val="FF0000"/>
                </a:solidFill>
                <a:latin typeface="Verdana" panose="020B0604030504040204" pitchFamily="34" charset="0"/>
              </a:rPr>
              <a:t>(cited in Romans 4:3, 22, Galatians 3:6, James 2:23)</a:t>
            </a:r>
          </a:p>
          <a:p>
            <a:pPr algn="ctr" eaLnBrk="1" hangingPunct="1"/>
            <a:endParaRPr lang="en-US" altLang="en-US" sz="1600" i="1" dirty="0">
              <a:latin typeface="Verdana" panose="020B0604030504040204" pitchFamily="34" charset="0"/>
            </a:endParaRPr>
          </a:p>
          <a:p>
            <a:pPr algn="ctr" eaLnBrk="1" hangingPunct="1"/>
            <a:r>
              <a:rPr lang="en-US" altLang="en-US" sz="2800" i="1" dirty="0">
                <a:latin typeface="Verdana" panose="020B0604030504040204" pitchFamily="34" charset="0"/>
              </a:rPr>
              <a:t>“By faith Abraham, when he was called, obeyed by going out to a place which he was to receive for an inheritance; and he went out, not knowing where he was going.” </a:t>
            </a:r>
            <a:r>
              <a:rPr lang="en-US" altLang="en-US" sz="2800" b="1" dirty="0">
                <a:solidFill>
                  <a:srgbClr val="FF0000"/>
                </a:solidFill>
                <a:latin typeface="Verdana" panose="020B0604030504040204" pitchFamily="34" charset="0"/>
              </a:rPr>
              <a:t>(Hebrews 11:8)</a:t>
            </a:r>
          </a:p>
          <a:p>
            <a:pPr algn="ctr" eaLnBrk="1" hangingPunct="1"/>
            <a:r>
              <a:rPr lang="en-US" altLang="en-US" sz="2800" i="1" dirty="0">
                <a:latin typeface="Verdana" panose="020B0604030504040204" pitchFamily="34" charset="0"/>
              </a:rPr>
              <a:t>“It will be righteousness for us if we are careful to observe all this commandment before the Lord our God, just as He commanded us.” </a:t>
            </a:r>
            <a:r>
              <a:rPr lang="en-US" altLang="en-US" sz="2800" b="1" dirty="0">
                <a:solidFill>
                  <a:srgbClr val="FF0000"/>
                </a:solidFill>
                <a:latin typeface="Verdana" panose="020B0604030504040204" pitchFamily="34" charset="0"/>
              </a:rPr>
              <a:t>(Deuteronomy 6:25)</a:t>
            </a:r>
          </a:p>
          <a:p>
            <a:pPr algn="ctr" eaLnBrk="1" hangingPunct="1"/>
            <a:endParaRPr lang="en-US" altLang="en-US" sz="2800" b="1" dirty="0">
              <a:latin typeface="Verdana" panose="020B0604030504040204" pitchFamily="34" charset="0"/>
            </a:endParaRPr>
          </a:p>
        </p:txBody>
      </p:sp>
      <p:sp>
        <p:nvSpPr>
          <p:cNvPr id="11267" name="TextBox 4">
            <a:extLst>
              <a:ext uri="{FF2B5EF4-FFF2-40B4-BE49-F238E27FC236}">
                <a16:creationId xmlns:a16="http://schemas.microsoft.com/office/drawing/2014/main" id="{FFF39B42-C51D-ADA5-2633-DD5F35D92C8F}"/>
              </a:ext>
            </a:extLst>
          </p:cNvPr>
          <p:cNvSpPr txBox="1">
            <a:spLocks noChangeArrowheads="1"/>
          </p:cNvSpPr>
          <p:nvPr/>
        </p:nvSpPr>
        <p:spPr bwMode="auto">
          <a:xfrm>
            <a:off x="309465" y="135293"/>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endParaRPr lang="en-US" altLang="en-US" sz="44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fade">
                                      <p:cBhvr>
                                        <p:cTn id="7" dur="1000"/>
                                        <p:tgtEl>
                                          <p:spTgt spid="11266">
                                            <p:txEl>
                                              <p:pRg st="0" end="0"/>
                                            </p:txEl>
                                          </p:spTgt>
                                        </p:tgtEl>
                                      </p:cBhvr>
                                    </p:animEffect>
                                    <p:anim calcmode="lin" valueType="num">
                                      <p:cBhvr>
                                        <p:cTn id="8" dur="10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266">
                                            <p:txEl>
                                              <p:pRg st="1" end="1"/>
                                            </p:txEl>
                                          </p:spTgt>
                                        </p:tgtEl>
                                        <p:attrNameLst>
                                          <p:attrName>style.visibility</p:attrName>
                                        </p:attrNameLst>
                                      </p:cBhvr>
                                      <p:to>
                                        <p:strVal val="visible"/>
                                      </p:to>
                                    </p:set>
                                    <p:animEffect transition="in" filter="fade">
                                      <p:cBhvr>
                                        <p:cTn id="12" dur="1000"/>
                                        <p:tgtEl>
                                          <p:spTgt spid="11266">
                                            <p:txEl>
                                              <p:pRg st="1" end="1"/>
                                            </p:txEl>
                                          </p:spTgt>
                                        </p:tgtEl>
                                      </p:cBhvr>
                                    </p:animEffect>
                                    <p:anim calcmode="lin" valueType="num">
                                      <p:cBhvr>
                                        <p:cTn id="13"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266">
                                            <p:txEl>
                                              <p:pRg st="3" end="3"/>
                                            </p:txEl>
                                          </p:spTgt>
                                        </p:tgtEl>
                                        <p:attrNameLst>
                                          <p:attrName>style.visibility</p:attrName>
                                        </p:attrNameLst>
                                      </p:cBhvr>
                                      <p:to>
                                        <p:strVal val="visible"/>
                                      </p:to>
                                    </p:set>
                                    <p:animEffect transition="in" filter="fade">
                                      <p:cBhvr>
                                        <p:cTn id="19" dur="1000"/>
                                        <p:tgtEl>
                                          <p:spTgt spid="11266">
                                            <p:txEl>
                                              <p:pRg st="3" end="3"/>
                                            </p:txEl>
                                          </p:spTgt>
                                        </p:tgtEl>
                                      </p:cBhvr>
                                    </p:animEffect>
                                    <p:anim calcmode="lin" valueType="num">
                                      <p:cBhvr>
                                        <p:cTn id="20" dur="10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126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1266">
                                            <p:txEl>
                                              <p:pRg st="4" end="4"/>
                                            </p:txEl>
                                          </p:spTgt>
                                        </p:tgtEl>
                                        <p:attrNameLst>
                                          <p:attrName>style.visibility</p:attrName>
                                        </p:attrNameLst>
                                      </p:cBhvr>
                                      <p:to>
                                        <p:strVal val="visible"/>
                                      </p:to>
                                    </p:set>
                                    <p:animEffect transition="in" filter="fade">
                                      <p:cBhvr>
                                        <p:cTn id="26" dur="1000"/>
                                        <p:tgtEl>
                                          <p:spTgt spid="11266">
                                            <p:txEl>
                                              <p:pRg st="4" end="4"/>
                                            </p:txEl>
                                          </p:spTgt>
                                        </p:tgtEl>
                                      </p:cBhvr>
                                    </p:animEffect>
                                    <p:anim calcmode="lin" valueType="num">
                                      <p:cBhvr>
                                        <p:cTn id="27" dur="10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1126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1D692294-F019-8C06-7F52-9903414667B6}"/>
              </a:ext>
            </a:extLst>
          </p:cNvPr>
          <p:cNvSpPr>
            <a:spLocks noChangeArrowheads="1"/>
          </p:cNvSpPr>
          <p:nvPr/>
        </p:nvSpPr>
        <p:spPr bwMode="auto">
          <a:xfrm>
            <a:off x="114300" y="914400"/>
            <a:ext cx="89154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i="1" dirty="0">
                <a:latin typeface="Verdana" panose="020B0604030504040204" pitchFamily="34" charset="0"/>
              </a:rPr>
              <a:t>“For the Lord is righteous, He loves righteousness; The upright will behold His face.” </a:t>
            </a:r>
            <a:r>
              <a:rPr lang="en-US" altLang="en-US" sz="2800" b="1" dirty="0">
                <a:solidFill>
                  <a:srgbClr val="FF0000"/>
                </a:solidFill>
                <a:latin typeface="Verdana" panose="020B0604030504040204" pitchFamily="34" charset="0"/>
              </a:rPr>
              <a:t>(Psalm 11:7)</a:t>
            </a:r>
          </a:p>
          <a:p>
            <a:pPr algn="ctr" eaLnBrk="1" hangingPunct="1"/>
            <a:endParaRPr lang="en-US" altLang="en-US" sz="1600" i="1" dirty="0">
              <a:latin typeface="Verdana" panose="020B0604030504040204" pitchFamily="34" charset="0"/>
            </a:endParaRPr>
          </a:p>
          <a:p>
            <a:pPr algn="ctr" eaLnBrk="1" hangingPunct="1"/>
            <a:r>
              <a:rPr lang="en-US" altLang="en-US" sz="2800" i="1" dirty="0">
                <a:latin typeface="Verdana" panose="020B0604030504040204" pitchFamily="34" charset="0"/>
              </a:rPr>
              <a:t>“He restores my soul; He guides me in the paths of righteousness for His name’s sake.” </a:t>
            </a:r>
            <a:r>
              <a:rPr lang="en-US" altLang="en-US" sz="2800" b="1" dirty="0">
                <a:solidFill>
                  <a:srgbClr val="FF0000"/>
                </a:solidFill>
                <a:latin typeface="Verdana" panose="020B0604030504040204" pitchFamily="34" charset="0"/>
              </a:rPr>
              <a:t>(Psalm 23:3)</a:t>
            </a:r>
          </a:p>
          <a:p>
            <a:pPr algn="ctr" eaLnBrk="1" hangingPunct="1"/>
            <a:endParaRPr lang="en-US" altLang="en-US" sz="1600" b="1" dirty="0">
              <a:latin typeface="Verdana" panose="020B0604030504040204" pitchFamily="34" charset="0"/>
            </a:endParaRPr>
          </a:p>
          <a:p>
            <a:pPr algn="ctr" eaLnBrk="1" hangingPunct="1"/>
            <a:r>
              <a:rPr lang="en-US" altLang="en-US" sz="2800" i="1" dirty="0">
                <a:latin typeface="Verdana" panose="020B0604030504040204" pitchFamily="34" charset="0"/>
              </a:rPr>
              <a:t>“Righteousness and justice are the foundation of Your throne; Lovingkindness and truth go before You.” </a:t>
            </a:r>
            <a:r>
              <a:rPr lang="en-US" altLang="en-US" sz="2800" b="1" dirty="0">
                <a:solidFill>
                  <a:srgbClr val="FF0000"/>
                </a:solidFill>
                <a:latin typeface="Verdana" panose="020B0604030504040204" pitchFamily="34" charset="0"/>
              </a:rPr>
              <a:t>(Psalm 89:14)</a:t>
            </a:r>
          </a:p>
          <a:p>
            <a:pPr algn="ctr" eaLnBrk="1" hangingPunct="1"/>
            <a:endParaRPr lang="en-US" altLang="en-US" sz="1600" b="1" dirty="0">
              <a:latin typeface="Verdana" panose="020B0604030504040204" pitchFamily="34" charset="0"/>
            </a:endParaRPr>
          </a:p>
          <a:p>
            <a:pPr algn="ctr" eaLnBrk="1" hangingPunct="1"/>
            <a:r>
              <a:rPr lang="en-US" altLang="en-US" sz="2800" i="1" dirty="0">
                <a:latin typeface="Verdana" panose="020B0604030504040204" pitchFamily="34" charset="0"/>
              </a:rPr>
              <a:t>“Let my tongue sing of Your word, for </a:t>
            </a:r>
            <a:r>
              <a:rPr lang="en-US" altLang="en-US" sz="2800" i="1" u="sng" dirty="0">
                <a:latin typeface="Verdana" panose="020B0604030504040204" pitchFamily="34" charset="0"/>
              </a:rPr>
              <a:t>all Your commandments are righteousness</a:t>
            </a:r>
            <a:r>
              <a:rPr lang="en-US" altLang="en-US" sz="2800" i="1" dirty="0">
                <a:latin typeface="Verdana" panose="020B0604030504040204" pitchFamily="34" charset="0"/>
              </a:rPr>
              <a:t>.”</a:t>
            </a:r>
            <a:br>
              <a:rPr lang="en-US" altLang="en-US" sz="2800" i="1" dirty="0">
                <a:latin typeface="Verdana" panose="020B0604030504040204" pitchFamily="34" charset="0"/>
              </a:rPr>
            </a:br>
            <a:r>
              <a:rPr lang="en-US" altLang="en-US" sz="2800" b="1" dirty="0">
                <a:solidFill>
                  <a:srgbClr val="FF0000"/>
                </a:solidFill>
                <a:latin typeface="Verdana" panose="020B0604030504040204" pitchFamily="34" charset="0"/>
              </a:rPr>
              <a:t>(Psalm 119:172)</a:t>
            </a:r>
          </a:p>
          <a:p>
            <a:pPr algn="ctr" eaLnBrk="1" hangingPunct="1"/>
            <a:endParaRPr lang="en-US" altLang="en-US" sz="2000" dirty="0">
              <a:latin typeface="Verdana" panose="020B0604030504040204" pitchFamily="34" charset="0"/>
            </a:endParaRPr>
          </a:p>
        </p:txBody>
      </p:sp>
      <p:sp>
        <p:nvSpPr>
          <p:cNvPr id="13315" name="TextBox 4">
            <a:extLst>
              <a:ext uri="{FF2B5EF4-FFF2-40B4-BE49-F238E27FC236}">
                <a16:creationId xmlns:a16="http://schemas.microsoft.com/office/drawing/2014/main" id="{79184C20-45C1-88DC-4C3B-89A4FC2E9549}"/>
              </a:ext>
            </a:extLst>
          </p:cNvPr>
          <p:cNvSpPr txBox="1">
            <a:spLocks noChangeArrowheads="1"/>
          </p:cNvSpPr>
          <p:nvPr/>
        </p:nvSpPr>
        <p:spPr bwMode="auto">
          <a:xfrm>
            <a:off x="304800" y="76200"/>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endParaRPr lang="en-US" altLang="en-US" sz="44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2" end="2"/>
                                            </p:txEl>
                                          </p:spTgt>
                                        </p:tgtEl>
                                        <p:attrNameLst>
                                          <p:attrName>style.visibility</p:attrName>
                                        </p:attrNameLst>
                                      </p:cBhvr>
                                      <p:to>
                                        <p:strVal val="visible"/>
                                      </p:to>
                                    </p:set>
                                    <p:animEffect transition="in" filter="fade">
                                      <p:cBhvr>
                                        <p:cTn id="14" dur="1000"/>
                                        <p:tgtEl>
                                          <p:spTgt spid="13314">
                                            <p:txEl>
                                              <p:pRg st="2" end="2"/>
                                            </p:txEl>
                                          </p:spTgt>
                                        </p:tgtEl>
                                      </p:cBhvr>
                                    </p:animEffect>
                                    <p:anim calcmode="lin" valueType="num">
                                      <p:cBhvr>
                                        <p:cTn id="15"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4" end="4"/>
                                            </p:txEl>
                                          </p:spTgt>
                                        </p:tgtEl>
                                        <p:attrNameLst>
                                          <p:attrName>style.visibility</p:attrName>
                                        </p:attrNameLst>
                                      </p:cBhvr>
                                      <p:to>
                                        <p:strVal val="visible"/>
                                      </p:to>
                                    </p:set>
                                    <p:animEffect transition="in" filter="fade">
                                      <p:cBhvr>
                                        <p:cTn id="21" dur="1000"/>
                                        <p:tgtEl>
                                          <p:spTgt spid="13314">
                                            <p:txEl>
                                              <p:pRg st="4" end="4"/>
                                            </p:txEl>
                                          </p:spTgt>
                                        </p:tgtEl>
                                      </p:cBhvr>
                                    </p:animEffect>
                                    <p:anim calcmode="lin" valueType="num">
                                      <p:cBhvr>
                                        <p:cTn id="22"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6" end="6"/>
                                            </p:txEl>
                                          </p:spTgt>
                                        </p:tgtEl>
                                        <p:attrNameLst>
                                          <p:attrName>style.visibility</p:attrName>
                                        </p:attrNameLst>
                                      </p:cBhvr>
                                      <p:to>
                                        <p:strVal val="visible"/>
                                      </p:to>
                                    </p:set>
                                    <p:animEffect transition="in" filter="fade">
                                      <p:cBhvr>
                                        <p:cTn id="28" dur="1000"/>
                                        <p:tgtEl>
                                          <p:spTgt spid="13314">
                                            <p:txEl>
                                              <p:pRg st="6" end="6"/>
                                            </p:txEl>
                                          </p:spTgt>
                                        </p:tgtEl>
                                      </p:cBhvr>
                                    </p:animEffect>
                                    <p:anim calcmode="lin" valueType="num">
                                      <p:cBhvr>
                                        <p:cTn id="29" dur="1000" fill="hold"/>
                                        <p:tgtEl>
                                          <p:spTgt spid="1331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46C348BB-E969-ED74-A5F8-D5687B4DC6AE}"/>
              </a:ext>
            </a:extLst>
          </p:cNvPr>
          <p:cNvSpPr>
            <a:spLocks noChangeArrowheads="1"/>
          </p:cNvSpPr>
          <p:nvPr/>
        </p:nvSpPr>
        <p:spPr bwMode="auto">
          <a:xfrm>
            <a:off x="266700" y="838200"/>
            <a:ext cx="8610600" cy="596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400" b="1" dirty="0">
                <a:latin typeface="Verdana" panose="020B0604030504040204" pitchFamily="34" charset="0"/>
              </a:rPr>
              <a:t>What did Paul teach concerning righteousness?</a:t>
            </a:r>
          </a:p>
          <a:p>
            <a:pPr algn="ctr" eaLnBrk="1" hangingPunct="1"/>
            <a:endParaRPr lang="en-US" altLang="en-US" sz="2000" dirty="0">
              <a:latin typeface="Verdana" panose="020B0604030504040204" pitchFamily="34" charset="0"/>
            </a:endParaRPr>
          </a:p>
          <a:p>
            <a:pPr algn="ctr" eaLnBrk="1" hangingPunct="1"/>
            <a:r>
              <a:rPr lang="en-US" altLang="en-US" sz="2000" dirty="0">
                <a:latin typeface="Verdana" panose="020B0604030504040204" pitchFamily="34" charset="0"/>
              </a:rPr>
              <a:t> </a:t>
            </a:r>
            <a:r>
              <a:rPr lang="en-US" altLang="en-US" sz="2200" i="1" dirty="0">
                <a:latin typeface="Verdana" panose="020B0604030504040204" pitchFamily="34" charset="0"/>
              </a:rPr>
              <a:t>“Brethren, my heart’s desire and my prayer to God for them is for their salvation. For I testify about them that they have a zeal for God, but not in accordance with knowledge. For not knowing about God’s righteousness and seeking to establish their own, they did not subject themselves to the righteousness of God. For Christ is the end of the law for righteousness to everyone who believes.” </a:t>
            </a:r>
            <a:r>
              <a:rPr lang="en-US" altLang="en-US" sz="2200" b="1" dirty="0">
                <a:solidFill>
                  <a:srgbClr val="FF0000"/>
                </a:solidFill>
                <a:latin typeface="Verdana" panose="020B0604030504040204" pitchFamily="34" charset="0"/>
              </a:rPr>
              <a:t>(Romans 10:1-4)</a:t>
            </a:r>
          </a:p>
          <a:p>
            <a:pPr algn="ctr" eaLnBrk="1" hangingPunct="1"/>
            <a:endParaRPr lang="en-US" altLang="en-US" sz="2200" b="1" dirty="0">
              <a:latin typeface="Verdana" panose="020B0604030504040204" pitchFamily="34" charset="0"/>
            </a:endParaRPr>
          </a:p>
          <a:p>
            <a:pPr algn="ctr" eaLnBrk="1" hangingPunct="1"/>
            <a:r>
              <a:rPr lang="en-US" altLang="en-US" sz="2200" i="1" dirty="0">
                <a:latin typeface="Verdana" panose="020B0604030504040204" pitchFamily="34" charset="0"/>
              </a:rPr>
              <a:t>“… that if you confess with your mouth Jesus as Lord, and believe in your heart that God raised Him from the dead, you will be saved; for with the heart a person believes, resulting in righteousness, and with the mouth he confesses, resulting in salvation.” </a:t>
            </a:r>
            <a:r>
              <a:rPr lang="en-US" altLang="en-US" sz="2200" b="1" dirty="0">
                <a:solidFill>
                  <a:srgbClr val="FF0000"/>
                </a:solidFill>
                <a:latin typeface="Verdana" panose="020B0604030504040204" pitchFamily="34" charset="0"/>
              </a:rPr>
              <a:t>(Romans 10:9-10)</a:t>
            </a:r>
          </a:p>
        </p:txBody>
      </p:sp>
      <p:sp>
        <p:nvSpPr>
          <p:cNvPr id="15363" name="TextBox 4">
            <a:extLst>
              <a:ext uri="{FF2B5EF4-FFF2-40B4-BE49-F238E27FC236}">
                <a16:creationId xmlns:a16="http://schemas.microsoft.com/office/drawing/2014/main" id="{67B85B7D-C7A8-2E91-0D63-71925DB33678}"/>
              </a:ext>
            </a:extLst>
          </p:cNvPr>
          <p:cNvSpPr txBox="1">
            <a:spLocks noChangeArrowheads="1"/>
          </p:cNvSpPr>
          <p:nvPr/>
        </p:nvSpPr>
        <p:spPr bwMode="auto">
          <a:xfrm>
            <a:off x="304800" y="58738"/>
            <a:ext cx="8382000"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1000"/>
                                        <p:tgtEl>
                                          <p:spTgt spid="15362">
                                            <p:txEl>
                                              <p:pRg st="0" end="0"/>
                                            </p:txEl>
                                          </p:spTgt>
                                        </p:tgtEl>
                                      </p:cBhvr>
                                    </p:animEffect>
                                    <p:anim calcmode="lin" valueType="num">
                                      <p:cBhvr>
                                        <p:cTn id="8" dur="10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2">
                                            <p:txEl>
                                              <p:pRg st="2" end="2"/>
                                            </p:txEl>
                                          </p:spTgt>
                                        </p:tgtEl>
                                        <p:attrNameLst>
                                          <p:attrName>style.visibility</p:attrName>
                                        </p:attrNameLst>
                                      </p:cBhvr>
                                      <p:to>
                                        <p:strVal val="visible"/>
                                      </p:to>
                                    </p:set>
                                    <p:animEffect transition="in" filter="fade">
                                      <p:cBhvr>
                                        <p:cTn id="14" dur="1000"/>
                                        <p:tgtEl>
                                          <p:spTgt spid="15362">
                                            <p:txEl>
                                              <p:pRg st="2" end="2"/>
                                            </p:txEl>
                                          </p:spTgt>
                                        </p:tgtEl>
                                      </p:cBhvr>
                                    </p:animEffect>
                                    <p:anim calcmode="lin" valueType="num">
                                      <p:cBhvr>
                                        <p:cTn id="15" dur="10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53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362">
                                            <p:txEl>
                                              <p:pRg st="4" end="4"/>
                                            </p:txEl>
                                          </p:spTgt>
                                        </p:tgtEl>
                                        <p:attrNameLst>
                                          <p:attrName>style.visibility</p:attrName>
                                        </p:attrNameLst>
                                      </p:cBhvr>
                                      <p:to>
                                        <p:strVal val="visible"/>
                                      </p:to>
                                    </p:set>
                                    <p:animEffect transition="in" filter="fade">
                                      <p:cBhvr>
                                        <p:cTn id="21" dur="1000"/>
                                        <p:tgtEl>
                                          <p:spTgt spid="15362">
                                            <p:txEl>
                                              <p:pRg st="4" end="4"/>
                                            </p:txEl>
                                          </p:spTgt>
                                        </p:tgtEl>
                                      </p:cBhvr>
                                    </p:animEffect>
                                    <p:anim calcmode="lin" valueType="num">
                                      <p:cBhvr>
                                        <p:cTn id="22" dur="10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536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B05A463C-54FF-ABA7-26AC-1FD763761985}"/>
              </a:ext>
            </a:extLst>
          </p:cNvPr>
          <p:cNvSpPr>
            <a:spLocks noChangeArrowheads="1"/>
          </p:cNvSpPr>
          <p:nvPr/>
        </p:nvSpPr>
        <p:spPr bwMode="auto">
          <a:xfrm>
            <a:off x="76200" y="762000"/>
            <a:ext cx="8763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400" dirty="0">
                <a:latin typeface="Verdana" panose="020B0604030504040204" pitchFamily="34" charset="0"/>
              </a:rPr>
              <a:t> </a:t>
            </a:r>
            <a:r>
              <a:rPr lang="en-US" altLang="en-US" sz="2400" b="1" dirty="0">
                <a:latin typeface="Verdana" panose="020B0604030504040204" pitchFamily="34" charset="0"/>
              </a:rPr>
              <a:t>What did Paul teach concerning righteousness?</a:t>
            </a:r>
          </a:p>
          <a:p>
            <a:pPr algn="ctr" eaLnBrk="1" hangingPunct="1"/>
            <a:endParaRPr lang="en-US" altLang="en-US" b="1" dirty="0">
              <a:latin typeface="Verdana" panose="020B0604030504040204" pitchFamily="34" charset="0"/>
            </a:endParaRPr>
          </a:p>
          <a:p>
            <a:pPr algn="ctr" eaLnBrk="1" hangingPunct="1"/>
            <a:r>
              <a:rPr lang="en-US" altLang="en-US" sz="2100" i="1" dirty="0">
                <a:latin typeface="Verdana" panose="020B0604030504040204" pitchFamily="34" charset="0"/>
              </a:rPr>
              <a:t>“Therefore do not let sin reign in your mortal body so that you obey its lusts, and do not go on presenting the members of your body to sin as instruments of unrighteousness; but present yourselves to God as those alive from the dead, and your members as instruments of righteousness to God. For sin shall not be master over you, for you are not under law but under grace. What then? Shall we sin because we are not under law but under grace? May it never be! Do you not know that when you present yourselves to someone as slaves for obedience, you are slaves of the one whom you obey, either of sin resulting in death, or of </a:t>
            </a:r>
            <a:r>
              <a:rPr lang="en-US" altLang="en-US" sz="2100" i="1" u="sng" dirty="0">
                <a:latin typeface="Verdana" panose="020B0604030504040204" pitchFamily="34" charset="0"/>
              </a:rPr>
              <a:t>obedience resulting in righteousness</a:t>
            </a:r>
            <a:r>
              <a:rPr lang="en-US" altLang="en-US" sz="2100" i="1" dirty="0">
                <a:latin typeface="Verdana" panose="020B0604030504040204" pitchFamily="34" charset="0"/>
              </a:rPr>
              <a:t>? But thanks be to God that though you were slaves of sin, you became obedient from the heart to that form of teaching to which you were committed, and having been freed from sin, you became </a:t>
            </a:r>
            <a:r>
              <a:rPr lang="en-US" altLang="en-US" sz="2100" i="1" u="sng" dirty="0">
                <a:latin typeface="Verdana" panose="020B0604030504040204" pitchFamily="34" charset="0"/>
              </a:rPr>
              <a:t>slaves of righteousness</a:t>
            </a:r>
            <a:r>
              <a:rPr lang="en-US" altLang="en-US" sz="2100" i="1" dirty="0">
                <a:latin typeface="Verdana" panose="020B0604030504040204" pitchFamily="34" charset="0"/>
              </a:rPr>
              <a:t>.” </a:t>
            </a:r>
            <a:r>
              <a:rPr lang="en-US" altLang="en-US" sz="2400" b="1" dirty="0">
                <a:solidFill>
                  <a:srgbClr val="FF0000"/>
                </a:solidFill>
                <a:latin typeface="Verdana" panose="020B0604030504040204" pitchFamily="34" charset="0"/>
              </a:rPr>
              <a:t>(Romans 6:12-18)</a:t>
            </a:r>
          </a:p>
        </p:txBody>
      </p:sp>
      <p:sp>
        <p:nvSpPr>
          <p:cNvPr id="17411" name="TextBox 4">
            <a:extLst>
              <a:ext uri="{FF2B5EF4-FFF2-40B4-BE49-F238E27FC236}">
                <a16:creationId xmlns:a16="http://schemas.microsoft.com/office/drawing/2014/main" id="{C1DDA9DB-1389-4655-7C6D-B4D6581C1B4C}"/>
              </a:ext>
            </a:extLst>
          </p:cNvPr>
          <p:cNvSpPr txBox="1">
            <a:spLocks noChangeArrowheads="1"/>
          </p:cNvSpPr>
          <p:nvPr/>
        </p:nvSpPr>
        <p:spPr bwMode="auto">
          <a:xfrm>
            <a:off x="304800" y="76200"/>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endParaRPr lang="en-US" altLang="en-US" sz="44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10">
                                            <p:txEl>
                                              <p:pRg st="2" end="2"/>
                                            </p:txEl>
                                          </p:spTgt>
                                        </p:tgtEl>
                                        <p:attrNameLst>
                                          <p:attrName>style.visibility</p:attrName>
                                        </p:attrNameLst>
                                      </p:cBhvr>
                                      <p:to>
                                        <p:strVal val="visible"/>
                                      </p:to>
                                    </p:set>
                                    <p:animEffect transition="in" filter="fade">
                                      <p:cBhvr>
                                        <p:cTn id="7" dur="1000"/>
                                        <p:tgtEl>
                                          <p:spTgt spid="17410">
                                            <p:txEl>
                                              <p:pRg st="2" end="2"/>
                                            </p:txEl>
                                          </p:spTgt>
                                        </p:tgtEl>
                                      </p:cBhvr>
                                    </p:animEffect>
                                    <p:anim calcmode="lin" valueType="num">
                                      <p:cBhvr>
                                        <p:cTn id="8" dur="1000" fill="hold"/>
                                        <p:tgtEl>
                                          <p:spTgt spid="1741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741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B4DC4298-9E5D-6116-6587-8C803A2285B4}"/>
              </a:ext>
            </a:extLst>
          </p:cNvPr>
          <p:cNvSpPr>
            <a:spLocks noChangeArrowheads="1"/>
          </p:cNvSpPr>
          <p:nvPr/>
        </p:nvSpPr>
        <p:spPr bwMode="auto">
          <a:xfrm>
            <a:off x="304800" y="880188"/>
            <a:ext cx="8610600" cy="590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400" b="1" dirty="0">
                <a:latin typeface="Verdana" panose="020B0604030504040204" pitchFamily="34" charset="0"/>
              </a:rPr>
              <a:t>What did Paul teach concerning righteousness?</a:t>
            </a:r>
          </a:p>
          <a:p>
            <a:pPr algn="ctr" eaLnBrk="1" hangingPunct="1"/>
            <a:r>
              <a:rPr lang="en-US" altLang="en-US" sz="2000" dirty="0">
                <a:latin typeface="Verdana" panose="020B0604030504040204" pitchFamily="34" charset="0"/>
              </a:rPr>
              <a:t> </a:t>
            </a:r>
          </a:p>
          <a:p>
            <a:pPr algn="ctr" eaLnBrk="1" hangingPunct="1"/>
            <a:r>
              <a:rPr lang="en-US" altLang="en-US" sz="2200" i="1" dirty="0">
                <a:latin typeface="Verdana" panose="020B0604030504040204" pitchFamily="34" charset="0"/>
              </a:rPr>
              <a:t>“For I am not ashamed of the gospel, for it is the power of God for salvation to everyone who believes, to the Jew first and also to the Greek. For </a:t>
            </a:r>
            <a:r>
              <a:rPr lang="en-US" altLang="en-US" sz="2200" i="1" u="sng" dirty="0">
                <a:latin typeface="Verdana" panose="020B0604030504040204" pitchFamily="34" charset="0"/>
              </a:rPr>
              <a:t>in</a:t>
            </a:r>
            <a:r>
              <a:rPr lang="en-US" altLang="en-US" sz="2200" i="1" dirty="0">
                <a:latin typeface="Verdana" panose="020B0604030504040204" pitchFamily="34" charset="0"/>
              </a:rPr>
              <a:t> </a:t>
            </a:r>
            <a:r>
              <a:rPr lang="en-US" altLang="en-US" sz="2200" i="1" u="sng" dirty="0">
                <a:latin typeface="Verdana" panose="020B0604030504040204" pitchFamily="34" charset="0"/>
              </a:rPr>
              <a:t>it</a:t>
            </a:r>
            <a:r>
              <a:rPr lang="en-US" altLang="en-US" sz="2200" i="1" dirty="0">
                <a:latin typeface="Verdana" panose="020B0604030504040204" pitchFamily="34" charset="0"/>
              </a:rPr>
              <a:t> the righteousness of God is revealed from faith to faith; as it is written, ‘But the righteous man shall live by faith.’” </a:t>
            </a:r>
            <a:r>
              <a:rPr lang="en-US" altLang="en-US" sz="2200" b="1" dirty="0">
                <a:solidFill>
                  <a:srgbClr val="FF0000"/>
                </a:solidFill>
                <a:latin typeface="Verdana" panose="020B0604030504040204" pitchFamily="34" charset="0"/>
              </a:rPr>
              <a:t>(Romans 1:16-17)</a:t>
            </a:r>
          </a:p>
          <a:p>
            <a:pPr algn="ctr" eaLnBrk="1" hangingPunct="1"/>
            <a:endParaRPr lang="en-US" altLang="en-US" sz="2200" b="1" dirty="0">
              <a:latin typeface="Verdana" panose="020B0604030504040204" pitchFamily="34" charset="0"/>
            </a:endParaRPr>
          </a:p>
          <a:p>
            <a:pPr algn="ctr" eaLnBrk="1" hangingPunct="1"/>
            <a:r>
              <a:rPr lang="en-US" altLang="en-US" sz="2200" i="1" dirty="0">
                <a:latin typeface="Verdana" panose="020B0604030504040204" pitchFamily="34" charset="0"/>
              </a:rPr>
              <a:t>“For the grace of God has appeared, bringing salvation to all men, instructing us to deny ungodliness and worldly desires and to live sensibly, righteously and godly in the present age, looking for the blessed hope and the appearing of the glory of our great God and Savior, Christ Jesus, who gave Himself for us to redeem us from every lawless deed, and to purify for Himself a people for His own possession, zealous for good deeds.” </a:t>
            </a:r>
            <a:r>
              <a:rPr lang="en-US" altLang="en-US" sz="2200" b="1" dirty="0">
                <a:solidFill>
                  <a:srgbClr val="FF0000"/>
                </a:solidFill>
                <a:latin typeface="Verdana" panose="020B0604030504040204" pitchFamily="34" charset="0"/>
              </a:rPr>
              <a:t>(Titus 2:11-14)</a:t>
            </a:r>
          </a:p>
          <a:p>
            <a:pPr algn="ctr" eaLnBrk="1" hangingPunct="1"/>
            <a:endParaRPr lang="en-US" altLang="en-US" b="1" dirty="0">
              <a:latin typeface="Verdana" panose="020B0604030504040204" pitchFamily="34" charset="0"/>
            </a:endParaRPr>
          </a:p>
        </p:txBody>
      </p:sp>
      <p:sp>
        <p:nvSpPr>
          <p:cNvPr id="19459" name="TextBox 4">
            <a:extLst>
              <a:ext uri="{FF2B5EF4-FFF2-40B4-BE49-F238E27FC236}">
                <a16:creationId xmlns:a16="http://schemas.microsoft.com/office/drawing/2014/main" id="{04EF173F-7DF0-9A7B-BD09-02BECF39200F}"/>
              </a:ext>
            </a:extLst>
          </p:cNvPr>
          <p:cNvSpPr txBox="1">
            <a:spLocks noChangeArrowheads="1"/>
          </p:cNvSpPr>
          <p:nvPr/>
        </p:nvSpPr>
        <p:spPr bwMode="auto">
          <a:xfrm>
            <a:off x="304800" y="152400"/>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Righteousness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58">
                                            <p:txEl>
                                              <p:pRg st="2" end="2"/>
                                            </p:txEl>
                                          </p:spTgt>
                                        </p:tgtEl>
                                        <p:attrNameLst>
                                          <p:attrName>style.visibility</p:attrName>
                                        </p:attrNameLst>
                                      </p:cBhvr>
                                      <p:to>
                                        <p:strVal val="visible"/>
                                      </p:to>
                                    </p:set>
                                    <p:animEffect transition="in" filter="fade">
                                      <p:cBhvr>
                                        <p:cTn id="7" dur="1000"/>
                                        <p:tgtEl>
                                          <p:spTgt spid="19458">
                                            <p:txEl>
                                              <p:pRg st="2" end="2"/>
                                            </p:txEl>
                                          </p:spTgt>
                                        </p:tgtEl>
                                      </p:cBhvr>
                                    </p:animEffect>
                                    <p:anim calcmode="lin" valueType="num">
                                      <p:cBhvr>
                                        <p:cTn id="8" dur="1000" fill="hold"/>
                                        <p:tgtEl>
                                          <p:spTgt spid="1945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945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458">
                                            <p:txEl>
                                              <p:pRg st="4" end="4"/>
                                            </p:txEl>
                                          </p:spTgt>
                                        </p:tgtEl>
                                        <p:attrNameLst>
                                          <p:attrName>style.visibility</p:attrName>
                                        </p:attrNameLst>
                                      </p:cBhvr>
                                      <p:to>
                                        <p:strVal val="visible"/>
                                      </p:to>
                                    </p:set>
                                    <p:animEffect transition="in" filter="fade">
                                      <p:cBhvr>
                                        <p:cTn id="14" dur="1000"/>
                                        <p:tgtEl>
                                          <p:spTgt spid="19458">
                                            <p:txEl>
                                              <p:pRg st="4" end="4"/>
                                            </p:txEl>
                                          </p:spTgt>
                                        </p:tgtEl>
                                      </p:cBhvr>
                                    </p:animEffect>
                                    <p:anim calcmode="lin" valueType="num">
                                      <p:cBhvr>
                                        <p:cTn id="15" dur="1000" fill="hold"/>
                                        <p:tgtEl>
                                          <p:spTgt spid="19458">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1945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36EF7F60-7078-61B0-05F0-6455D9ADDAE9}"/>
              </a:ext>
            </a:extLst>
          </p:cNvPr>
          <p:cNvSpPr>
            <a:spLocks noChangeArrowheads="1"/>
          </p:cNvSpPr>
          <p:nvPr/>
        </p:nvSpPr>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000">
                <a:latin typeface="Verdana" panose="020B0604030504040204" pitchFamily="34" charset="0"/>
              </a:rPr>
              <a:t> </a:t>
            </a:r>
            <a:endParaRPr lang="en-US" altLang="en-US" b="1">
              <a:latin typeface="Verdana" panose="020B0604030504040204" pitchFamily="34" charset="0"/>
            </a:endParaRPr>
          </a:p>
        </p:txBody>
      </p:sp>
      <p:sp>
        <p:nvSpPr>
          <p:cNvPr id="21507" name="TextBox 4">
            <a:extLst>
              <a:ext uri="{FF2B5EF4-FFF2-40B4-BE49-F238E27FC236}">
                <a16:creationId xmlns:a16="http://schemas.microsoft.com/office/drawing/2014/main" id="{7A395BF7-382F-969F-9634-1FE10FDEF056}"/>
              </a:ext>
            </a:extLst>
          </p:cNvPr>
          <p:cNvSpPr txBox="1">
            <a:spLocks noChangeArrowheads="1"/>
          </p:cNvSpPr>
          <p:nvPr/>
        </p:nvSpPr>
        <p:spPr bwMode="auto">
          <a:xfrm>
            <a:off x="304800" y="152400"/>
            <a:ext cx="838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4400" b="1" dirty="0">
                <a:latin typeface="Verdana" panose="020B0604030504040204" pitchFamily="34" charset="0"/>
              </a:rPr>
              <a:t>Self-Control</a:t>
            </a:r>
            <a:endParaRPr lang="en-US" altLang="en-US" sz="4400" dirty="0">
              <a:latin typeface="Verdana" panose="020B0604030504040204" pitchFamily="34" charset="0"/>
            </a:endParaRPr>
          </a:p>
        </p:txBody>
      </p:sp>
      <p:sp>
        <p:nvSpPr>
          <p:cNvPr id="21508" name="Rectangle 3">
            <a:extLst>
              <a:ext uri="{FF2B5EF4-FFF2-40B4-BE49-F238E27FC236}">
                <a16:creationId xmlns:a16="http://schemas.microsoft.com/office/drawing/2014/main" id="{B9A2B940-181A-6925-2DB4-656F8C7BEB18}"/>
              </a:ext>
            </a:extLst>
          </p:cNvPr>
          <p:cNvSpPr>
            <a:spLocks noChangeArrowheads="1"/>
          </p:cNvSpPr>
          <p:nvPr/>
        </p:nvSpPr>
        <p:spPr bwMode="auto">
          <a:xfrm>
            <a:off x="304800" y="11430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dirty="0">
                <a:latin typeface="Verdana" panose="020B0604030504040204" pitchFamily="34" charset="0"/>
              </a:rPr>
              <a:t>Definition: “restraint exercised over one’s own impulses, emotions, or desires.”</a:t>
            </a:r>
          </a:p>
          <a:p>
            <a:pPr algn="ctr" eaLnBrk="1" hangingPunct="1"/>
            <a:r>
              <a:rPr lang="en-US" altLang="en-US" sz="2000" dirty="0">
                <a:solidFill>
                  <a:srgbClr val="00B0F0"/>
                </a:solidFill>
                <a:latin typeface="Verdana" panose="020B0604030504040204" pitchFamily="34" charset="0"/>
              </a:rPr>
              <a:t>(Merriam Webster Dictionary)</a:t>
            </a:r>
          </a:p>
          <a:p>
            <a:pPr algn="ctr" eaLnBrk="1" hangingPunct="1"/>
            <a:endParaRPr lang="en-US" altLang="en-US" b="1" dirty="0">
              <a:latin typeface="Verdana" panose="020B0604030504040204" pitchFamily="34" charset="0"/>
            </a:endParaRPr>
          </a:p>
          <a:p>
            <a:pPr algn="ctr" eaLnBrk="1" hangingPunct="1"/>
            <a:r>
              <a:rPr lang="en-US" altLang="en-US" sz="2400" b="1" dirty="0">
                <a:latin typeface="Verdana" panose="020B0604030504040204" pitchFamily="34" charset="0"/>
              </a:rPr>
              <a:t>What did Jesus teach regarding self-control?</a:t>
            </a:r>
          </a:p>
          <a:p>
            <a:pPr algn="ctr" eaLnBrk="1" hangingPunct="1"/>
            <a:endParaRPr lang="en-US" altLang="en-US" b="1" dirty="0">
              <a:latin typeface="Verdana" panose="020B0604030504040204" pitchFamily="34" charset="0"/>
            </a:endParaRPr>
          </a:p>
          <a:p>
            <a:pPr algn="ctr" eaLnBrk="1" hangingPunct="1"/>
            <a:r>
              <a:rPr lang="en-US" altLang="en-US" sz="3600" i="1" dirty="0">
                <a:latin typeface="Verdana" panose="020B0604030504040204" pitchFamily="34" charset="0"/>
              </a:rPr>
              <a:t>“Then Jesus said to His disciples, ‘If anyone wishes to come after Me, he must </a:t>
            </a:r>
            <a:r>
              <a:rPr lang="en-US" altLang="en-US" sz="3600" i="1" u="sng" dirty="0">
                <a:latin typeface="Verdana" panose="020B0604030504040204" pitchFamily="34" charset="0"/>
              </a:rPr>
              <a:t>deny himself</a:t>
            </a:r>
            <a:r>
              <a:rPr lang="en-US" altLang="en-US" sz="3600" i="1" dirty="0">
                <a:latin typeface="Verdana" panose="020B0604030504040204" pitchFamily="34" charset="0"/>
              </a:rPr>
              <a:t>, and take up his cross and follow Me.’”</a:t>
            </a:r>
            <a:br>
              <a:rPr lang="en-US" altLang="en-US" sz="3600" i="1" dirty="0">
                <a:latin typeface="Verdana" panose="020B0604030504040204" pitchFamily="34" charset="0"/>
              </a:rPr>
            </a:br>
            <a:r>
              <a:rPr lang="en-US" altLang="en-US" sz="3600" b="1" dirty="0">
                <a:solidFill>
                  <a:srgbClr val="FF0000"/>
                </a:solidFill>
                <a:latin typeface="Verdana" panose="020B0604030504040204" pitchFamily="34" charset="0"/>
              </a:rPr>
              <a:t>(Matthew 16:24) </a:t>
            </a:r>
            <a:endParaRPr lang="en-US" altLang="en-US" sz="3600" i="1" dirty="0">
              <a:latin typeface="Verdana" panose="020B0604030504040204" pitchFamily="34" charset="0"/>
            </a:endParaRPr>
          </a:p>
          <a:p>
            <a:pPr algn="ctr" eaLnBrk="1" hangingPunct="1"/>
            <a:r>
              <a:rPr lang="en-US" altLang="en-US" sz="2400" b="1" dirty="0">
                <a:solidFill>
                  <a:srgbClr val="FF0000"/>
                </a:solidFill>
                <a:latin typeface="Verdana" panose="020B0604030504040204" pitchFamily="34" charset="0"/>
              </a:rPr>
              <a:t>(cf. Mark 8:34, Luke 9:23)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508">
                                            <p:txEl>
                                              <p:pRg st="0" end="0"/>
                                            </p:txEl>
                                          </p:spTgt>
                                        </p:tgtEl>
                                        <p:attrNameLst>
                                          <p:attrName>style.visibility</p:attrName>
                                        </p:attrNameLst>
                                      </p:cBhvr>
                                      <p:to>
                                        <p:strVal val="visible"/>
                                      </p:to>
                                    </p:set>
                                    <p:animEffect transition="in" filter="fade">
                                      <p:cBhvr>
                                        <p:cTn id="7" dur="1000"/>
                                        <p:tgtEl>
                                          <p:spTgt spid="21508">
                                            <p:txEl>
                                              <p:pRg st="0" end="0"/>
                                            </p:txEl>
                                          </p:spTgt>
                                        </p:tgtEl>
                                      </p:cBhvr>
                                    </p:animEffect>
                                    <p:anim calcmode="lin" valueType="num">
                                      <p:cBhvr>
                                        <p:cTn id="8" dur="1000" fill="hold"/>
                                        <p:tgtEl>
                                          <p:spTgt spid="2150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1508">
                                            <p:txEl>
                                              <p:pRg st="1" end="1"/>
                                            </p:txEl>
                                          </p:spTgt>
                                        </p:tgtEl>
                                        <p:attrNameLst>
                                          <p:attrName>style.visibility</p:attrName>
                                        </p:attrNameLst>
                                      </p:cBhvr>
                                      <p:to>
                                        <p:strVal val="visible"/>
                                      </p:to>
                                    </p:set>
                                    <p:animEffect transition="in" filter="fade">
                                      <p:cBhvr>
                                        <p:cTn id="12" dur="1000"/>
                                        <p:tgtEl>
                                          <p:spTgt spid="21508">
                                            <p:txEl>
                                              <p:pRg st="1" end="1"/>
                                            </p:txEl>
                                          </p:spTgt>
                                        </p:tgtEl>
                                      </p:cBhvr>
                                    </p:animEffect>
                                    <p:anim calcmode="lin" valueType="num">
                                      <p:cBhvr>
                                        <p:cTn id="13" dur="1000" fill="hold"/>
                                        <p:tgtEl>
                                          <p:spTgt spid="2150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150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1508">
                                            <p:txEl>
                                              <p:pRg st="3" end="3"/>
                                            </p:txEl>
                                          </p:spTgt>
                                        </p:tgtEl>
                                        <p:attrNameLst>
                                          <p:attrName>style.visibility</p:attrName>
                                        </p:attrNameLst>
                                      </p:cBhvr>
                                      <p:to>
                                        <p:strVal val="visible"/>
                                      </p:to>
                                    </p:set>
                                    <p:animEffect transition="in" filter="fade">
                                      <p:cBhvr>
                                        <p:cTn id="19" dur="1000"/>
                                        <p:tgtEl>
                                          <p:spTgt spid="21508">
                                            <p:txEl>
                                              <p:pRg st="3" end="3"/>
                                            </p:txEl>
                                          </p:spTgt>
                                        </p:tgtEl>
                                      </p:cBhvr>
                                    </p:animEffect>
                                    <p:anim calcmode="lin" valueType="num">
                                      <p:cBhvr>
                                        <p:cTn id="20" dur="1000" fill="hold"/>
                                        <p:tgtEl>
                                          <p:spTgt spid="21508">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150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1508">
                                            <p:txEl>
                                              <p:pRg st="5" end="5"/>
                                            </p:txEl>
                                          </p:spTgt>
                                        </p:tgtEl>
                                        <p:attrNameLst>
                                          <p:attrName>style.visibility</p:attrName>
                                        </p:attrNameLst>
                                      </p:cBhvr>
                                      <p:to>
                                        <p:strVal val="visible"/>
                                      </p:to>
                                    </p:set>
                                    <p:animEffect transition="in" filter="fade">
                                      <p:cBhvr>
                                        <p:cTn id="26" dur="1000"/>
                                        <p:tgtEl>
                                          <p:spTgt spid="21508">
                                            <p:txEl>
                                              <p:pRg st="5" end="5"/>
                                            </p:txEl>
                                          </p:spTgt>
                                        </p:tgtEl>
                                      </p:cBhvr>
                                    </p:animEffect>
                                    <p:anim calcmode="lin" valueType="num">
                                      <p:cBhvr>
                                        <p:cTn id="27" dur="1000" fill="hold"/>
                                        <p:tgtEl>
                                          <p:spTgt spid="21508">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21508">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21508">
                                            <p:txEl>
                                              <p:pRg st="6" end="6"/>
                                            </p:txEl>
                                          </p:spTgt>
                                        </p:tgtEl>
                                        <p:attrNameLst>
                                          <p:attrName>style.visibility</p:attrName>
                                        </p:attrNameLst>
                                      </p:cBhvr>
                                      <p:to>
                                        <p:strVal val="visible"/>
                                      </p:to>
                                    </p:set>
                                    <p:animEffect transition="in" filter="fade">
                                      <p:cBhvr>
                                        <p:cTn id="31" dur="1000"/>
                                        <p:tgtEl>
                                          <p:spTgt spid="21508">
                                            <p:txEl>
                                              <p:pRg st="6" end="6"/>
                                            </p:txEl>
                                          </p:spTgt>
                                        </p:tgtEl>
                                      </p:cBhvr>
                                    </p:animEffect>
                                    <p:anim calcmode="lin" valueType="num">
                                      <p:cBhvr>
                                        <p:cTn id="32" dur="1000" fill="hold"/>
                                        <p:tgtEl>
                                          <p:spTgt spid="21508">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21508">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TM04033923[[fn=Depth]]</Template>
  <TotalTime>743</TotalTime>
  <Words>3182</Words>
  <Application>Microsoft Office PowerPoint</Application>
  <PresentationFormat>On-screen Show (4:3)</PresentationFormat>
  <Paragraphs>239</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Corbel</vt:lpstr>
      <vt:lpstr>Verdana</vt:lpstr>
      <vt:lpstr>Depth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God’s Plan of Salvation</vt:lpstr>
      <vt:lpstr>PowerPoint Presentation</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Righteousness, Self Control, And The Judgment To Come (2)</dc:title>
  <dc:creator>Randy Childs</dc:creator>
  <dc:description>3/6/2022 pm</dc:description>
  <cp:lastModifiedBy>Richard Lidh</cp:lastModifiedBy>
  <cp:revision>49</cp:revision>
  <cp:lastPrinted>2025-10-26T02:11:38Z</cp:lastPrinted>
  <dcterms:created xsi:type="dcterms:W3CDTF">2012-08-27T12:25:26Z</dcterms:created>
  <dcterms:modified xsi:type="dcterms:W3CDTF">2025-10-26T02:16:38Z</dcterms:modified>
</cp:coreProperties>
</file>